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32"/>
  </p:notesMasterIdLst>
  <p:handoutMasterIdLst>
    <p:handoutMasterId r:id="rId33"/>
  </p:handoutMasterIdLst>
  <p:sldIdLst>
    <p:sldId id="256" r:id="rId3"/>
    <p:sldId id="398" r:id="rId4"/>
    <p:sldId id="379" r:id="rId5"/>
    <p:sldId id="423" r:id="rId6"/>
    <p:sldId id="370" r:id="rId7"/>
    <p:sldId id="404" r:id="rId8"/>
    <p:sldId id="410" r:id="rId9"/>
    <p:sldId id="405" r:id="rId10"/>
    <p:sldId id="409" r:id="rId11"/>
    <p:sldId id="406" r:id="rId12"/>
    <p:sldId id="407" r:id="rId13"/>
    <p:sldId id="408" r:id="rId14"/>
    <p:sldId id="397" r:id="rId15"/>
    <p:sldId id="420" r:id="rId16"/>
    <p:sldId id="421" r:id="rId17"/>
    <p:sldId id="422" r:id="rId18"/>
    <p:sldId id="374" r:id="rId19"/>
    <p:sldId id="412" r:id="rId20"/>
    <p:sldId id="425" r:id="rId21"/>
    <p:sldId id="424" r:id="rId22"/>
    <p:sldId id="414" r:id="rId23"/>
    <p:sldId id="415" r:id="rId24"/>
    <p:sldId id="382" r:id="rId25"/>
    <p:sldId id="401" r:id="rId26"/>
    <p:sldId id="340" r:id="rId27"/>
    <p:sldId id="419" r:id="rId28"/>
    <p:sldId id="389" r:id="rId29"/>
    <p:sldId id="417" r:id="rId30"/>
    <p:sldId id="396" r:id="rId3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008000"/>
    <a:srgbClr val="FFFF00"/>
    <a:srgbClr val="00FFCC"/>
    <a:srgbClr val="FF66FF"/>
    <a:srgbClr val="FFFF99"/>
    <a:srgbClr val="00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6" autoAdjust="0"/>
  </p:normalViewPr>
  <p:slideViewPr>
    <p:cSldViewPr snapToGrid="0" showGuides="1">
      <p:cViewPr varScale="1">
        <p:scale>
          <a:sx n="84" d="100"/>
          <a:sy n="84" d="100"/>
        </p:scale>
        <p:origin x="1411" y="82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00D0-DDC7-49E1-91A3-ED20283946DC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B4D9-2A3E-429F-8C07-C5F8F94F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A386-3696-46E1-8CC1-00BCE63FF1DD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1A2E3-23A3-411B-8B40-1F80E186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E3-23A3-411B-8B40-1F80E18644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E3-23A3-411B-8B40-1F80E1864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E3-23A3-411B-8B40-1F80E18644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E3-23A3-411B-8B40-1F80E18644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1A2E3-23A3-411B-8B40-1F80E18644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5900" rIns="267843" bIns="45720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12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/>
          </a:p>
        </p:txBody>
      </p:sp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</p:spPr>
        <p:txBody>
          <a:bodyPr tIns="45720" rIns="267843" bIns="45720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14" name="RodeBalk"/>
          <p:cNvSpPr>
            <a:spLocks noChangeArrowheads="1"/>
          </p:cNvSpPr>
          <p:nvPr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-1" y="188640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/>
          </a:p>
        </p:txBody>
      </p:sp>
      <p:sp>
        <p:nvSpPr>
          <p:cNvPr id="6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7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9144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5900" rIns="268265" bIns="215900" anchor="t">
            <a:sp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 smtClean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2000"/>
            <a:ext cx="9140825" cy="1908000"/>
          </a:xfrm>
        </p:spPr>
        <p:txBody>
          <a:bodyPr tIns="45720" rIns="267843" bIns="45720">
            <a:normAutofit/>
          </a:bodyPr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/>
        </p:nvSpPr>
        <p:spPr>
          <a:xfrm>
            <a:off x="8255000" y="107950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‹#›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/>
        </p:nvSpPr>
        <p:spPr bwMode="auto">
          <a:xfrm>
            <a:off x="3687763" y="339725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5900" rIns="267843" bIns="45720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12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  <a:ln>
            <a:noFill/>
          </a:ln>
        </p:spPr>
        <p:txBody>
          <a:bodyPr tIns="45720" rIns="267843" bIns="45720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6" name="RodeBalk"/>
          <p:cNvSpPr>
            <a:spLocks noChangeArrowheads="1"/>
          </p:cNvSpPr>
          <p:nvPr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2155666"/>
            <a:ext cx="9140825" cy="4448334"/>
          </a:xfrm>
        </p:spPr>
        <p:txBody>
          <a:bodyPr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tIns="46990" bIns="4699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tIns="45720" bIns="4572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 tIns="45720" bIns="4572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 tIns="45720" bIns="4572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4000" cy="638944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tIns="4572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 tIns="45720" bIns="4572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tIns="4572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 tIns="45720" bIns="4572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-35903" y="116632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3175" y="1340768"/>
            <a:ext cx="9140825" cy="4448334"/>
          </a:xfrm>
        </p:spPr>
        <p:txBody>
          <a:bodyPr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tIns="45720" bIns="45720"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 tIns="45720" bIns="45720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 tIns="45720" bIns="45720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tIns="46990" bIns="4699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 tIns="45720" b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 tIns="45720" bIns="45720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tIns="46990" bIns="4699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tIns="45720" bIns="4572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3175" y="188640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 tIns="45720" bIns="4572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 tIns="45720" bIns="4572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8944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tIns="4572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 tIns="45720" bIns="4572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tIns="4572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 tIns="45720" bIns="4572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-33266" y="116632"/>
            <a:ext cx="9140825" cy="792162"/>
          </a:xfrm>
        </p:spPr>
        <p:txBody>
          <a:bodyPr tIns="46990" bIns="46990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tIns="45720" bIns="45720"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 tIns="45720" bIns="45720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 tIns="45720" bIns="45720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tIns="46990" bIns="4699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 tIns="45720" b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55666"/>
            <a:ext cx="9140825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6784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dirty="0" smtClean="0"/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3175" y="58615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dirty="0" smtClean="0"/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>
              <a:solidFill>
                <a:srgbClr val="FFFFFF"/>
              </a:solidFill>
            </a:endParaRPr>
          </a:p>
        </p:txBody>
      </p:sp>
      <p:sp>
        <p:nvSpPr>
          <p:cNvPr id="16" name="SchuineBalk" hidden="1"/>
          <p:cNvSpPr/>
          <p:nvPr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 dirty="0"/>
          </a:p>
        </p:txBody>
      </p:sp>
      <p:sp>
        <p:nvSpPr>
          <p:cNvPr id="14" name="Paginanummer"/>
          <p:cNvSpPr/>
          <p:nvPr/>
        </p:nvSpPr>
        <p:spPr>
          <a:xfrm>
            <a:off x="8255000" y="1070928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1100" b="1" smtClean="0">
                <a:solidFill>
                  <a:srgbClr val="FFFFFF"/>
                </a:solidFill>
              </a:rPr>
              <a:pPr algn="r"/>
              <a:t>‹#›</a:t>
            </a:fld>
            <a:endParaRPr lang="nl-NL" sz="1100" b="1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8204200" y="1070928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55666"/>
            <a:ext cx="9140825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6784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text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styles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Second level</a:t>
            </a:r>
          </a:p>
          <a:p>
            <a:pPr lvl="2"/>
            <a:r>
              <a:rPr lang="nl-NL" altLang="nl-NL" dirty="0" err="1" smtClean="0"/>
              <a:t>Third</a:t>
            </a:r>
            <a:r>
              <a:rPr lang="nl-NL" altLang="nl-NL" dirty="0" smtClean="0"/>
              <a:t> level</a:t>
            </a:r>
          </a:p>
          <a:p>
            <a:pPr lvl="3"/>
            <a:r>
              <a:rPr lang="nl-NL" altLang="nl-NL" dirty="0" err="1" smtClean="0"/>
              <a:t>Fourth</a:t>
            </a:r>
            <a:r>
              <a:rPr lang="nl-NL" altLang="nl-NL" dirty="0" smtClean="0"/>
              <a:t> level</a:t>
            </a:r>
          </a:p>
          <a:p>
            <a:pPr lvl="4"/>
            <a:r>
              <a:rPr lang="nl-NL" altLang="nl-NL" dirty="0" err="1" smtClean="0"/>
              <a:t>Fifth</a:t>
            </a:r>
            <a:r>
              <a:rPr lang="nl-NL" altLang="nl-NL" dirty="0" smtClean="0"/>
              <a:t>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128428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endParaRPr lang="nl-NL" altLang="nl-NL" dirty="0" smtClean="0"/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 dirty="0"/>
          </a:p>
        </p:txBody>
      </p:sp>
      <p:sp>
        <p:nvSpPr>
          <p:cNvPr id="14" name="Paginanummer"/>
          <p:cNvSpPr/>
          <p:nvPr/>
        </p:nvSpPr>
        <p:spPr>
          <a:xfrm>
            <a:off x="8255000" y="1070928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‹#›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8204200" y="1070928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 - center </a:t>
            </a:r>
            <a:r>
              <a:rPr lang="nl-NL" sz="1000" dirty="0" err="1" smtClean="0">
                <a:solidFill>
                  <a:srgbClr val="CC0000"/>
                </a:solidFill>
                <a:latin typeface="Georgia" pitchFamily="18" charset="0"/>
              </a:rPr>
              <a:t>for</a:t>
            </a: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sz="1000" dirty="0" err="1" smtClean="0">
                <a:solidFill>
                  <a:srgbClr val="CC0000"/>
                </a:solidFill>
                <a:latin typeface="Georgia" pitchFamily="18" charset="0"/>
              </a:rPr>
              <a:t>advanced</a:t>
            </a: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nl-NL" sz="1000" dirty="0" err="1" smtClean="0">
                <a:solidFill>
                  <a:srgbClr val="CC0000"/>
                </a:solidFill>
                <a:latin typeface="Georgia" pitchFamily="18" charset="0"/>
              </a:rPr>
              <a:t>radiation</a:t>
            </a: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sz="1000" dirty="0" err="1" smtClean="0">
                <a:solidFill>
                  <a:srgbClr val="CC0000"/>
                </a:solidFill>
                <a:latin typeface="Georgia" pitchFamily="18" charset="0"/>
              </a:rPr>
              <a:t>technology</a:t>
            </a: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board</a:t>
            </a: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378700" y="1070928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26-01-2016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Multi-nucleon </a:t>
            </a:r>
            <a:r>
              <a:rPr lang="en-US" sz="4800" dirty="0"/>
              <a:t>transfer reactions for studies of heavy neutron-rich nuclei 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" y="3866812"/>
            <a:ext cx="9140825" cy="1905000"/>
          </a:xfrm>
        </p:spPr>
        <p:txBody>
          <a:bodyPr/>
          <a:lstStyle/>
          <a:p>
            <a:r>
              <a:rPr lang="en-US" sz="3600" dirty="0" smtClean="0"/>
              <a:t>Julia Even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University of Groningen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30" t="-504" r="9809" b="35472"/>
          <a:stretch/>
        </p:blipFill>
        <p:spPr>
          <a:xfrm>
            <a:off x="5440139" y="5771812"/>
            <a:ext cx="925859" cy="853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5395" y="6006098"/>
            <a:ext cx="248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Starting grant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6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1248" y="53391"/>
            <a:ext cx="10469879" cy="792162"/>
          </a:xfrm>
        </p:spPr>
        <p:txBody>
          <a:bodyPr/>
          <a:lstStyle/>
          <a:p>
            <a:r>
              <a:rPr lang="en-US" sz="3600" dirty="0" smtClean="0"/>
              <a:t>Symmetrizing vs. inverse quasi-fission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577"/>
            <a:ext cx="9144000" cy="3729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144" y="6245352"/>
            <a:ext cx="715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V.I. </a:t>
            </a:r>
            <a:r>
              <a:rPr lang="en-US" i="1" dirty="0" err="1"/>
              <a:t>Zagrebaev</a:t>
            </a:r>
            <a:r>
              <a:rPr lang="en-US" i="1" dirty="0"/>
              <a:t>, W. Greiner / Nuclear Physics A 944 (2015) 257–307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</a:t>
            </a:r>
            <a:r>
              <a:rPr lang="en-US" dirty="0" err="1" smtClean="0"/>
              <a:t>U+Cm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012" y="1686433"/>
            <a:ext cx="6549976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144" y="6245352"/>
            <a:ext cx="715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V.I. </a:t>
            </a:r>
            <a:r>
              <a:rPr lang="en-US" i="1" dirty="0" err="1"/>
              <a:t>Zagrebaev</a:t>
            </a:r>
            <a:r>
              <a:rPr lang="en-US" i="1" dirty="0"/>
              <a:t>, W. Greiner / Nuclear Physics A 944 (2015) 257–307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3" y="1180673"/>
            <a:ext cx="8220443" cy="44439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332" y="82257"/>
            <a:ext cx="11188460" cy="792162"/>
          </a:xfrm>
        </p:spPr>
        <p:txBody>
          <a:bodyPr/>
          <a:lstStyle/>
          <a:p>
            <a:r>
              <a:rPr lang="en-US" dirty="0" smtClean="0"/>
              <a:t>Multi-nucleon transfer reactions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736601" y="3933445"/>
            <a:ext cx="603504" cy="8229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40105" y="2140560"/>
            <a:ext cx="5468112" cy="1773936"/>
          </a:xfrm>
          <a:custGeom>
            <a:avLst/>
            <a:gdLst>
              <a:gd name="connsiteX0" fmla="*/ 0 w 5468112"/>
              <a:gd name="connsiteY0" fmla="*/ 1773936 h 1773936"/>
              <a:gd name="connsiteX1" fmla="*/ 64008 w 5468112"/>
              <a:gd name="connsiteY1" fmla="*/ 1618488 h 1773936"/>
              <a:gd name="connsiteX2" fmla="*/ 1389888 w 5468112"/>
              <a:gd name="connsiteY2" fmla="*/ 1271016 h 1773936"/>
              <a:gd name="connsiteX3" fmla="*/ 1490472 w 5468112"/>
              <a:gd name="connsiteY3" fmla="*/ 1042416 h 1773936"/>
              <a:gd name="connsiteX4" fmla="*/ 3364992 w 5468112"/>
              <a:gd name="connsiteY4" fmla="*/ 713232 h 1773936"/>
              <a:gd name="connsiteX5" fmla="*/ 3419856 w 5468112"/>
              <a:gd name="connsiteY5" fmla="*/ 384048 h 1773936"/>
              <a:gd name="connsiteX6" fmla="*/ 5468112 w 5468112"/>
              <a:gd name="connsiteY6" fmla="*/ 0 h 1773936"/>
              <a:gd name="connsiteX7" fmla="*/ 5468112 w 5468112"/>
              <a:gd name="connsiteY7" fmla="*/ 0 h 1773936"/>
              <a:gd name="connsiteX8" fmla="*/ 5468112 w 5468112"/>
              <a:gd name="connsiteY8" fmla="*/ 0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8112" h="1773936">
                <a:moveTo>
                  <a:pt x="0" y="1773936"/>
                </a:moveTo>
                <a:lnTo>
                  <a:pt x="64008" y="1618488"/>
                </a:lnTo>
                <a:lnTo>
                  <a:pt x="1389888" y="1271016"/>
                </a:lnTo>
                <a:lnTo>
                  <a:pt x="1490472" y="1042416"/>
                </a:lnTo>
                <a:lnTo>
                  <a:pt x="3364992" y="713232"/>
                </a:lnTo>
                <a:lnTo>
                  <a:pt x="3419856" y="384048"/>
                </a:lnTo>
                <a:lnTo>
                  <a:pt x="5468112" y="0"/>
                </a:lnTo>
                <a:lnTo>
                  <a:pt x="5468112" y="0"/>
                </a:lnTo>
                <a:lnTo>
                  <a:pt x="5468112" y="0"/>
                </a:lnTo>
              </a:path>
            </a:pathLst>
          </a:custGeom>
          <a:noFill/>
          <a:ln w="57150">
            <a:solidFill>
              <a:srgbClr val="C0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4968448">
            <a:off x="7794118" y="2005966"/>
            <a:ext cx="180075" cy="21690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2312598">
            <a:off x="5249749" y="2738340"/>
            <a:ext cx="396815" cy="595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1883607">
            <a:off x="7614271" y="1480251"/>
            <a:ext cx="396815" cy="566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7973" y="3304120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136</a:t>
            </a:r>
            <a:r>
              <a:rPr lang="en-US" b="1" dirty="0" smtClean="0"/>
              <a:t>Xe+</a:t>
            </a:r>
            <a:r>
              <a:rPr lang="en-US" b="1" baseline="30000" dirty="0" smtClean="0"/>
              <a:t>208</a:t>
            </a:r>
            <a:r>
              <a:rPr lang="en-US" b="1" dirty="0" smtClean="0"/>
              <a:t>Pb</a:t>
            </a:r>
          </a:p>
          <a:p>
            <a:r>
              <a:rPr lang="en-US" b="1" baseline="30000" dirty="0" smtClean="0"/>
              <a:t>136</a:t>
            </a:r>
            <a:r>
              <a:rPr lang="en-US" b="1" dirty="0" smtClean="0"/>
              <a:t>Xe+</a:t>
            </a:r>
            <a:r>
              <a:rPr lang="en-US" b="1" baseline="30000" dirty="0" smtClean="0"/>
              <a:t>198</a:t>
            </a:r>
            <a:r>
              <a:rPr lang="en-US" b="1" dirty="0" smtClean="0"/>
              <a:t>Pt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48656" y="2389620"/>
            <a:ext cx="206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48</a:t>
            </a:r>
            <a:r>
              <a:rPr lang="en-US" b="1" dirty="0" smtClean="0"/>
              <a:t>Ca,</a:t>
            </a:r>
            <a:r>
              <a:rPr lang="en-US" b="1" baseline="30000" dirty="0" smtClean="0"/>
              <a:t>84</a:t>
            </a:r>
            <a:r>
              <a:rPr lang="en-US" b="1" dirty="0" smtClean="0"/>
              <a:t>Kr, Xe,</a:t>
            </a:r>
            <a:r>
              <a:rPr lang="en-US" b="1" baseline="30000" dirty="0" smtClean="0"/>
              <a:t>56</a:t>
            </a:r>
            <a:r>
              <a:rPr lang="en-US" b="1" dirty="0" smtClean="0"/>
              <a:t>Ni</a:t>
            </a:r>
          </a:p>
          <a:p>
            <a:r>
              <a:rPr lang="en-US" b="1" dirty="0" smtClean="0"/>
              <a:t>+Actinides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46" y="4070646"/>
            <a:ext cx="2953577" cy="2588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032" y="5996388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</a:t>
            </a:r>
            <a:r>
              <a:rPr lang="en-US" sz="1200" dirty="0" err="1" smtClean="0"/>
              <a:t>Zagrebarev</a:t>
            </a:r>
            <a:r>
              <a:rPr lang="en-US" sz="1200" dirty="0" smtClean="0"/>
              <a:t>, W. Greiner</a:t>
            </a:r>
          </a:p>
          <a:p>
            <a:r>
              <a:rPr lang="en-US" sz="1200" dirty="0" smtClean="0"/>
              <a:t>J</a:t>
            </a:r>
            <a:r>
              <a:rPr lang="en-US" sz="1200" dirty="0"/>
              <a:t>. Phys. G: </a:t>
            </a:r>
            <a:r>
              <a:rPr lang="en-US" sz="1200" dirty="0" err="1"/>
              <a:t>Nucl</a:t>
            </a:r>
            <a:r>
              <a:rPr lang="en-US" sz="1200" dirty="0"/>
              <a:t>. Part. Phys. </a:t>
            </a:r>
            <a:r>
              <a:rPr lang="en-US" sz="1200" b="1" dirty="0"/>
              <a:t>35 </a:t>
            </a:r>
            <a:endParaRPr lang="en-US" sz="1200" b="1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2008) 125103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10" y="3224771"/>
            <a:ext cx="3290769" cy="2494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8901" y="6138622"/>
            <a:ext cx="217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M.H. </a:t>
            </a:r>
            <a:r>
              <a:rPr lang="en-US" sz="1200" dirty="0" err="1" smtClean="0"/>
              <a:t>Mun</a:t>
            </a:r>
            <a:r>
              <a:rPr lang="en-US" sz="1200" dirty="0" smtClean="0"/>
              <a:t> et al. </a:t>
            </a:r>
          </a:p>
          <a:p>
            <a:r>
              <a:rPr lang="en-US" sz="1200" dirty="0" smtClean="0"/>
              <a:t>Eur</a:t>
            </a:r>
            <a:r>
              <a:rPr lang="en-US" sz="1200" dirty="0"/>
              <a:t>. Phys. J. A </a:t>
            </a:r>
            <a:r>
              <a:rPr lang="en-US" sz="1200" b="1" dirty="0"/>
              <a:t>52 </a:t>
            </a:r>
            <a:r>
              <a:rPr lang="en-US" sz="1200" dirty="0" smtClean="0"/>
              <a:t>(</a:t>
            </a:r>
            <a:r>
              <a:rPr lang="en-US" sz="1200" dirty="0"/>
              <a:t>2016</a:t>
            </a:r>
            <a:r>
              <a:rPr lang="en-US" sz="1200" dirty="0" smtClean="0"/>
              <a:t>) </a:t>
            </a:r>
            <a:r>
              <a:rPr lang="en-US" sz="1200" dirty="0"/>
              <a:t>363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5342" y="4182240"/>
            <a:ext cx="1393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136</a:t>
            </a:r>
            <a:r>
              <a:rPr lang="en-US" dirty="0" smtClean="0"/>
              <a:t>Xe+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3632" y="4153286"/>
            <a:ext cx="5357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207</a:t>
            </a:r>
            <a:r>
              <a:rPr lang="en-US" sz="1400" dirty="0" smtClean="0"/>
              <a:t>Tl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7677" y="4485092"/>
            <a:ext cx="6158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206</a:t>
            </a:r>
            <a:r>
              <a:rPr lang="en-US" sz="1400" dirty="0" smtClean="0"/>
              <a:t>Hg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75735" y="4908794"/>
            <a:ext cx="6062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205</a:t>
            </a:r>
            <a:r>
              <a:rPr lang="en-US" sz="1400" dirty="0" smtClean="0"/>
              <a:t>Au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55309" y="5062682"/>
            <a:ext cx="5565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204</a:t>
            </a:r>
            <a:r>
              <a:rPr lang="en-US" sz="1400" dirty="0" smtClean="0"/>
              <a:t>Pt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4790" y="5437075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203</a:t>
            </a:r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4565" y="5901002"/>
            <a:ext cx="6158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202</a:t>
            </a:r>
            <a:r>
              <a:rPr lang="en-US" sz="1400" dirty="0" smtClean="0"/>
              <a:t>Os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94287" y="3289973"/>
            <a:ext cx="1067921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baseline="30000" dirty="0" smtClean="0"/>
              <a:t>245</a:t>
            </a:r>
            <a:r>
              <a:rPr lang="en-US" sz="1300" dirty="0" smtClean="0"/>
              <a:t>Cm+</a:t>
            </a:r>
            <a:r>
              <a:rPr lang="en-US" sz="1300" baseline="30000" dirty="0" smtClean="0"/>
              <a:t>48</a:t>
            </a:r>
            <a:r>
              <a:rPr lang="en-US" sz="1300" dirty="0" smtClean="0"/>
              <a:t>Ca</a:t>
            </a:r>
          </a:p>
          <a:p>
            <a:r>
              <a:rPr lang="en-US" sz="1300" baseline="30000" dirty="0" smtClean="0"/>
              <a:t>246</a:t>
            </a:r>
            <a:r>
              <a:rPr lang="en-US" sz="1300" dirty="0" smtClean="0"/>
              <a:t>Cm+</a:t>
            </a:r>
            <a:r>
              <a:rPr lang="en-US" sz="1300" baseline="30000" dirty="0" smtClean="0"/>
              <a:t>48</a:t>
            </a:r>
            <a:r>
              <a:rPr lang="en-US" sz="1300" dirty="0" smtClean="0"/>
              <a:t>Ca</a:t>
            </a:r>
          </a:p>
          <a:p>
            <a:r>
              <a:rPr lang="en-US" sz="1300" baseline="30000" dirty="0" smtClean="0"/>
              <a:t>248</a:t>
            </a:r>
            <a:r>
              <a:rPr lang="en-US" sz="1300" dirty="0" smtClean="0"/>
              <a:t>Cm+</a:t>
            </a:r>
            <a:r>
              <a:rPr lang="en-US" sz="1300" baseline="30000" dirty="0" smtClean="0"/>
              <a:t>48</a:t>
            </a:r>
            <a:r>
              <a:rPr lang="en-US" sz="1300" dirty="0" smtClean="0"/>
              <a:t>Ca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8299599" y="3342205"/>
            <a:ext cx="575647" cy="67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13120" y="3386585"/>
            <a:ext cx="60465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baseline="30000" dirty="0" smtClean="0"/>
              <a:t>259</a:t>
            </a:r>
            <a:r>
              <a:rPr lang="en-US" sz="1300" dirty="0" smtClean="0"/>
              <a:t>Md</a:t>
            </a:r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6324070" y="4307174"/>
            <a:ext cx="604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aseline="30000" dirty="0" smtClean="0">
                <a:solidFill>
                  <a:srgbClr val="FF0000"/>
                </a:solidFill>
              </a:rPr>
              <a:t>260</a:t>
            </a:r>
            <a:r>
              <a:rPr lang="en-US" sz="1300" dirty="0" smtClean="0">
                <a:solidFill>
                  <a:srgbClr val="FF0000"/>
                </a:solidFill>
              </a:rPr>
              <a:t>Md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8901" y="4103316"/>
            <a:ext cx="244642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80221" y="4735268"/>
            <a:ext cx="375822" cy="88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60016" y="4567679"/>
            <a:ext cx="604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aseline="30000" dirty="0" smtClean="0">
                <a:solidFill>
                  <a:schemeClr val="accent2"/>
                </a:solidFill>
              </a:rPr>
              <a:t>261</a:t>
            </a:r>
            <a:r>
              <a:rPr lang="en-US" sz="1300" dirty="0" smtClean="0">
                <a:solidFill>
                  <a:schemeClr val="accent2"/>
                </a:solidFill>
              </a:rPr>
              <a:t>Md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778723">
            <a:off x="8541924" y="5015847"/>
            <a:ext cx="290665" cy="165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31319" y="4901813"/>
            <a:ext cx="604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aseline="30000" dirty="0" smtClean="0">
                <a:solidFill>
                  <a:srgbClr val="008000"/>
                </a:solidFill>
              </a:rPr>
              <a:t>262</a:t>
            </a:r>
            <a:r>
              <a:rPr lang="en-US" sz="1300" dirty="0" smtClean="0">
                <a:solidFill>
                  <a:srgbClr val="008000"/>
                </a:solidFill>
              </a:rPr>
              <a:t>Md</a:t>
            </a:r>
            <a:endParaRPr lang="en-US" sz="1300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829306">
            <a:off x="8117433" y="5092442"/>
            <a:ext cx="298443" cy="134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7124" y="4993384"/>
            <a:ext cx="604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aseline="30000" dirty="0" smtClean="0">
                <a:solidFill>
                  <a:srgbClr val="7030A0"/>
                </a:solidFill>
              </a:rPr>
              <a:t>263</a:t>
            </a:r>
            <a:r>
              <a:rPr lang="en-US" sz="1300" dirty="0" smtClean="0">
                <a:solidFill>
                  <a:srgbClr val="7030A0"/>
                </a:solidFill>
              </a:rPr>
              <a:t>Md</a:t>
            </a:r>
            <a:endParaRPr lang="en-US" sz="13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262145" y="4230566"/>
            <a:ext cx="14189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Cross section (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6110134" y="3217092"/>
            <a:ext cx="173956" cy="228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32329" y="311024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6038163" y="3874342"/>
            <a:ext cx="4908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-2</a:t>
            </a:r>
            <a:endParaRPr lang="en-US" sz="14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6042687" y="4522274"/>
            <a:ext cx="4908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-3</a:t>
            </a:r>
            <a:endParaRPr lang="en-US" sz="1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14749" y="5224065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-4</a:t>
            </a:r>
            <a:endParaRPr lang="en-US" sz="1400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6357388" y="5408596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198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529385" y="5411290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964377" y="5408595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8103825" y="5415545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204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8657195" y="5434528"/>
            <a:ext cx="482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206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9714" y="5591657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-25000" dirty="0" smtClean="0"/>
              <a:t>CM</a:t>
            </a:r>
            <a:r>
              <a:rPr lang="en-US" sz="1200" dirty="0" smtClean="0"/>
              <a:t> (MeV)</a:t>
            </a:r>
            <a:endParaRPr lang="en-US" sz="12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54" y="1205313"/>
            <a:ext cx="3403410" cy="9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111" y="116632"/>
            <a:ext cx="9911423" cy="792162"/>
          </a:xfrm>
        </p:spPr>
        <p:txBody>
          <a:bodyPr/>
          <a:lstStyle/>
          <a:p>
            <a:r>
              <a:rPr lang="en-US" dirty="0" smtClean="0"/>
              <a:t>MNT </a:t>
            </a:r>
            <a:r>
              <a:rPr lang="en-US" dirty="0" smtClean="0"/>
              <a:t>– 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 type approach (KISS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Gas-catcher approach (</a:t>
            </a:r>
            <a:r>
              <a:rPr lang="en-US" i="1" dirty="0" smtClean="0"/>
              <a:t>N=126</a:t>
            </a:r>
            <a:r>
              <a:rPr lang="en-US" dirty="0" smtClean="0"/>
              <a:t> factory)</a:t>
            </a:r>
          </a:p>
          <a:p>
            <a:endParaRPr lang="en-US" dirty="0"/>
          </a:p>
          <a:p>
            <a:r>
              <a:rPr lang="en-US" dirty="0" smtClean="0"/>
              <a:t>Radiochemical separations</a:t>
            </a:r>
          </a:p>
          <a:p>
            <a:endParaRPr lang="en-US" dirty="0"/>
          </a:p>
          <a:p>
            <a:r>
              <a:rPr lang="en-US" dirty="0" smtClean="0"/>
              <a:t>Electromagnetic separators (e.g. PRISMA, VAMOS, SHIP)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Radiochemical studies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29" y="1312862"/>
            <a:ext cx="8576998" cy="444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088" y="6359155"/>
            <a:ext cx="818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</a:t>
            </a:r>
            <a:r>
              <a:rPr lang="de-DE" dirty="0"/>
              <a:t>. </a:t>
            </a:r>
            <a:r>
              <a:rPr lang="de-DE" dirty="0" smtClean="0"/>
              <a:t>Götz</a:t>
            </a:r>
            <a:r>
              <a:rPr lang="de-DE" dirty="0"/>
              <a:t> </a:t>
            </a:r>
            <a:r>
              <a:rPr lang="de-DE" dirty="0" smtClean="0"/>
              <a:t>et al., </a:t>
            </a:r>
            <a:r>
              <a:rPr lang="de-DE" dirty="0"/>
              <a:t>Nucl. Phys. A. 961 (2017) 1–21.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2496" y="5371351"/>
            <a:ext cx="3456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Fm</a:t>
            </a:r>
            <a:r>
              <a:rPr lang="en-US" sz="3200" dirty="0" smtClean="0"/>
              <a:t>: 			B2</a:t>
            </a:r>
          </a:p>
          <a:p>
            <a:r>
              <a:rPr lang="en-US" sz="3200" dirty="0" err="1" smtClean="0"/>
              <a:t>Es</a:t>
            </a:r>
            <a:r>
              <a:rPr lang="en-US" sz="3200" dirty="0" smtClean="0"/>
              <a:t>, Bk, </a:t>
            </a:r>
            <a:r>
              <a:rPr lang="en-US" sz="3200" dirty="0" err="1" smtClean="0"/>
              <a:t>Cf</a:t>
            </a:r>
            <a:r>
              <a:rPr lang="en-US" sz="3200" dirty="0" smtClean="0"/>
              <a:t>: 	B3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28308" y="1312862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48</a:t>
            </a:r>
            <a:r>
              <a:rPr lang="en-US" sz="3200" dirty="0" smtClean="0"/>
              <a:t>Ca+</a:t>
            </a:r>
            <a:r>
              <a:rPr lang="en-US" sz="3200" baseline="30000" dirty="0" smtClean="0"/>
              <a:t>248</a:t>
            </a:r>
            <a:r>
              <a:rPr lang="en-US" sz="3200" dirty="0" smtClean="0"/>
              <a:t>Cm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9" y="4758111"/>
            <a:ext cx="2523071" cy="14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6621"/>
            <a:ext cx="7107507" cy="533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at 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148" y="1326621"/>
            <a:ext cx="23487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48</a:t>
            </a:r>
            <a:r>
              <a:rPr lang="en-US" sz="3200" dirty="0" smtClean="0"/>
              <a:t>Ca+</a:t>
            </a:r>
            <a:r>
              <a:rPr lang="en-US" sz="3200" baseline="30000" dirty="0" smtClean="0"/>
              <a:t>248</a:t>
            </a:r>
            <a:r>
              <a:rPr lang="en-US" sz="3200" dirty="0" smtClean="0"/>
              <a:t>Cm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0400" y="1684541"/>
                <a:ext cx="4673600" cy="44483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Cross sections: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0400" y="1684541"/>
                <a:ext cx="4673600" cy="4448334"/>
              </a:xfrm>
              <a:blipFill rotWithShape="0">
                <a:blip r:embed="rId2"/>
                <a:stretch>
                  <a:fillRect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-35903" y="219043"/>
            <a:ext cx="5402385" cy="5873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48</a:t>
            </a:r>
            <a:r>
              <a:rPr lang="en-US" sz="3200" dirty="0" smtClean="0"/>
              <a:t>Ca+</a:t>
            </a:r>
            <a:r>
              <a:rPr lang="en-US" sz="3200" baseline="30000" dirty="0" smtClean="0"/>
              <a:t>248</a:t>
            </a:r>
            <a:r>
              <a:rPr lang="en-US" sz="3200" dirty="0" smtClean="0"/>
              <a:t>Cm @ SHIP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" y="1340768"/>
            <a:ext cx="4788575" cy="513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5440" y="6471409"/>
            <a:ext cx="509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H.M</a:t>
            </a:r>
            <a:r>
              <a:rPr lang="de-DE" dirty="0"/>
              <a:t>. </a:t>
            </a:r>
            <a:r>
              <a:rPr lang="de-DE" dirty="0" smtClean="0"/>
              <a:t>Devaraja et al., Eur</a:t>
            </a:r>
            <a:r>
              <a:rPr lang="de-DE" dirty="0"/>
              <a:t>. Phys. J. A. 55 (2019).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Wide angular distribution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Half-lives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Isotope separation and identification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Need:</a:t>
            </a:r>
          </a:p>
          <a:p>
            <a:pPr marL="0" indent="0">
              <a:buNone/>
            </a:pPr>
            <a:r>
              <a:rPr lang="en-US" i="1" dirty="0" smtClean="0"/>
              <a:t>Spectrometer with a large angular acceptance, and good back-ground separation independent from the chemical and atomic properties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8" y="2820616"/>
            <a:ext cx="5827705" cy="16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9093" y="101100"/>
            <a:ext cx="10672273" cy="849526"/>
          </a:xfrm>
        </p:spPr>
        <p:txBody>
          <a:bodyPr/>
          <a:lstStyle/>
          <a:p>
            <a:r>
              <a:rPr lang="en-US" sz="3800" dirty="0" smtClean="0"/>
              <a:t>Dedicated setup for MNT reactions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4590716"/>
            <a:ext cx="4289113" cy="2023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5" y="1392231"/>
            <a:ext cx="6727765" cy="3085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936" y="4349346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J. Dvorak et al. NIM A </a:t>
            </a:r>
            <a:r>
              <a:rPr lang="de-DE" b="1" dirty="0" smtClean="0"/>
              <a:t>652</a:t>
            </a:r>
            <a:r>
              <a:rPr lang="de-DE" dirty="0" smtClean="0"/>
              <a:t>, 687-691 (2011)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1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N</a:t>
            </a:r>
            <a:r>
              <a:rPr lang="en-US" sz="3200" dirty="0" smtClean="0"/>
              <a:t>eutron-rich </a:t>
            </a:r>
            <a:r>
              <a:rPr lang="en-US" sz="3200" b="1" dirty="0" smtClean="0"/>
              <a:t>EX</a:t>
            </a:r>
            <a:r>
              <a:rPr lang="en-US" sz="3200" dirty="0" smtClean="0"/>
              <a:t>otic nuclei produced in multi-nucleon </a:t>
            </a:r>
            <a:r>
              <a:rPr lang="en-US" sz="3200" b="1" dirty="0" smtClean="0"/>
              <a:t>T</a:t>
            </a:r>
            <a:r>
              <a:rPr lang="en-US" sz="3200" dirty="0" smtClean="0"/>
              <a:t>ransfer reactions</a:t>
            </a:r>
            <a:endParaRPr lang="en-US" sz="3200" dirty="0"/>
          </a:p>
        </p:txBody>
      </p:sp>
      <p:pic>
        <p:nvPicPr>
          <p:cNvPr id="4" name="Content Placeholder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" y="2946473"/>
            <a:ext cx="9140825" cy="24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30" t="-504" r="9809" b="35472"/>
          <a:stretch/>
        </p:blipFill>
        <p:spPr>
          <a:xfrm>
            <a:off x="1640016" y="4969451"/>
            <a:ext cx="925859" cy="853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5875" y="5211406"/>
            <a:ext cx="248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Starting grant 2018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8560" y="622107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the project: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Status of the field</a:t>
            </a:r>
          </a:p>
          <a:p>
            <a:r>
              <a:rPr lang="en-US" dirty="0" smtClean="0"/>
              <a:t>What comes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AGOR facility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3" y="1635760"/>
            <a:ext cx="5005986" cy="5018565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3" y="1635760"/>
            <a:ext cx="4253207" cy="31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Separation &amp; focusing in a solenoid magnet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1407668"/>
            <a:ext cx="5065776" cy="273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78" y="4139070"/>
            <a:ext cx="4706056" cy="2523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608" y="5952744"/>
            <a:ext cx="381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Bachelor thesis, Lisa van der </a:t>
            </a:r>
            <a:r>
              <a:rPr lang="en-US" dirty="0" err="1" smtClean="0"/>
              <a:t>Werff</a:t>
            </a:r>
            <a:r>
              <a:rPr lang="en-US" dirty="0" smtClean="0"/>
              <a:t>,</a:t>
            </a:r>
          </a:p>
          <a:p>
            <a:r>
              <a:rPr lang="en-US" dirty="0" smtClean="0"/>
              <a:t>University of Groningen,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5936" y="1700784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48</a:t>
            </a:r>
            <a:r>
              <a:rPr lang="en-US" dirty="0" smtClean="0"/>
              <a:t>Ca+</a:t>
            </a:r>
            <a:r>
              <a:rPr lang="en-US" baseline="30000" dirty="0" smtClean="0"/>
              <a:t>248</a:t>
            </a:r>
            <a:r>
              <a:rPr lang="en-US" dirty="0" smtClean="0"/>
              <a:t>Cm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lab</a:t>
            </a:r>
            <a:r>
              <a:rPr lang="en-US" baseline="-25000" dirty="0" smtClean="0"/>
              <a:t> </a:t>
            </a:r>
            <a:r>
              <a:rPr lang="en-US" dirty="0" smtClean="0"/>
              <a:t>= 240 MeV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8192" y="356117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261</a:t>
            </a:r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47610" y="5768078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35</a:t>
            </a:r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2416" y="2603596"/>
            <a:ext cx="502920" cy="54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29656" y="4788408"/>
            <a:ext cx="502920" cy="54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0316" y="55313"/>
            <a:ext cx="10364631" cy="792162"/>
          </a:xfrm>
        </p:spPr>
        <p:txBody>
          <a:bodyPr/>
          <a:lstStyle/>
          <a:p>
            <a:r>
              <a:rPr lang="en-US" sz="3400" dirty="0" smtClean="0"/>
              <a:t>Multi-reflection ToF mass spectrometer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1456567" y="6131380"/>
            <a:ext cx="647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R.N. Wolf et </a:t>
            </a:r>
            <a:r>
              <a:rPr lang="en-US" dirty="0" smtClean="0"/>
              <a:t>al.; Int. J. </a:t>
            </a:r>
            <a:r>
              <a:rPr lang="en-US" dirty="0"/>
              <a:t>Mass </a:t>
            </a:r>
            <a:r>
              <a:rPr lang="en-US" dirty="0" smtClean="0"/>
              <a:t>Spec. </a:t>
            </a:r>
            <a:r>
              <a:rPr lang="en-US" b="1" dirty="0"/>
              <a:t>349– 350 </a:t>
            </a:r>
            <a:r>
              <a:rPr lang="en-US" dirty="0"/>
              <a:t>(2013) </a:t>
            </a:r>
            <a:r>
              <a:rPr lang="en-US" i="1" dirty="0"/>
              <a:t>123– </a:t>
            </a:r>
            <a:r>
              <a:rPr lang="en-US" i="1" dirty="0" smtClean="0"/>
              <a:t>133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Wienholtz</a:t>
            </a:r>
            <a:r>
              <a:rPr lang="en-US" dirty="0" smtClean="0"/>
              <a:t> et al</a:t>
            </a:r>
            <a:r>
              <a:rPr lang="en-US" dirty="0"/>
              <a:t>.; Nature </a:t>
            </a:r>
            <a:r>
              <a:rPr lang="en-US" b="1" dirty="0"/>
              <a:t>498</a:t>
            </a:r>
            <a:r>
              <a:rPr lang="en-US" dirty="0"/>
              <a:t> (2013) </a:t>
            </a:r>
            <a:r>
              <a:rPr lang="en-US" i="1" dirty="0"/>
              <a:t>346-349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" y="1889859"/>
            <a:ext cx="8302753" cy="253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053" y="4490350"/>
            <a:ext cx="38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resolving power: 	10</a:t>
            </a:r>
            <a:r>
              <a:rPr lang="en-US" baseline="30000" dirty="0" smtClean="0"/>
              <a:t>4</a:t>
            </a:r>
            <a:r>
              <a:rPr lang="en-US" dirty="0" smtClean="0"/>
              <a:t> – 10</a:t>
            </a:r>
            <a:r>
              <a:rPr lang="en-US" baseline="30000" dirty="0" smtClean="0"/>
              <a:t>6</a:t>
            </a:r>
          </a:p>
          <a:p>
            <a:r>
              <a:rPr lang="en-US" dirty="0" smtClean="0"/>
              <a:t>Measurement cycle: 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≈30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463" y="5560580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 with L</a:t>
            </a:r>
            <a:r>
              <a:rPr lang="en-US" dirty="0" smtClean="0"/>
              <a:t>. </a:t>
            </a:r>
            <a:r>
              <a:rPr lang="en-US" dirty="0" err="1" smtClean="0"/>
              <a:t>Schweighard</a:t>
            </a:r>
            <a:r>
              <a:rPr lang="en-US" dirty="0" smtClean="0"/>
              <a:t>, University of Greifswald,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masses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49824" y="6130843"/>
            <a:ext cx="3831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 Ito et al.,  Phys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Rev. Lett. </a:t>
            </a: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120,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152501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(2018)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4" y="1607891"/>
            <a:ext cx="7550191" cy="45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6808" y="5077849"/>
            <a:ext cx="147927" cy="152178"/>
          </a:xfrm>
          <a:prstGeom prst="rect">
            <a:avLst/>
          </a:prstGeom>
          <a:solidFill>
            <a:srgbClr val="FFC000"/>
          </a:solidFill>
          <a:ln w="63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6557" y="4902843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1880" y="4603559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7651" y="4748129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1234" y="4748128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8099" y="4748128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5241" y="4748128"/>
            <a:ext cx="155323" cy="1445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20941" y="4449901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19583" y="3823856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27428" y="4136030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70762" y="3525841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3056" y="3821530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56850" y="4447681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62642" y="4136030"/>
            <a:ext cx="155323" cy="144570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121513"/>
            <a:ext cx="996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Tahoma" panose="020B0604030504040204" pitchFamily="34" charset="0"/>
              </a:rPr>
              <a:t>M. Block et al., Nature 463, 785 (2010), </a:t>
            </a:r>
            <a:endParaRPr lang="da-DK" dirty="0" smtClean="0">
              <a:latin typeface="Tahoma" panose="020B0604030504040204" pitchFamily="34" charset="0"/>
            </a:endParaRPr>
          </a:p>
          <a:p>
            <a:r>
              <a:rPr lang="fr-FR" dirty="0" smtClean="0">
                <a:latin typeface="Tahoma" panose="020B0604030504040204" pitchFamily="34" charset="0"/>
              </a:rPr>
              <a:t>E</a:t>
            </a:r>
            <a:r>
              <a:rPr lang="fr-FR" dirty="0">
                <a:latin typeface="Tahoma" panose="020B0604030504040204" pitchFamily="34" charset="0"/>
              </a:rPr>
              <a:t>. </a:t>
            </a:r>
            <a:r>
              <a:rPr lang="fr-FR" dirty="0" err="1">
                <a:latin typeface="Tahoma" panose="020B0604030504040204" pitchFamily="34" charset="0"/>
              </a:rPr>
              <a:t>Minaya</a:t>
            </a:r>
            <a:r>
              <a:rPr lang="fr-FR" dirty="0">
                <a:latin typeface="Tahoma" panose="020B0604030504040204" pitchFamily="34" charset="0"/>
              </a:rPr>
              <a:t> Ramirez et al., Science 337, 1183 (2012)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21880" y="4603559"/>
            <a:ext cx="1750119" cy="474289"/>
          </a:xfrm>
          <a:prstGeom prst="rect">
            <a:avLst/>
          </a:prstGeom>
          <a:solidFill>
            <a:srgbClr val="FF00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" y="1968628"/>
            <a:ext cx="9144000" cy="451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3241" y="6480164"/>
            <a:ext cx="28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*Chin. Phys. </a:t>
            </a:r>
            <a:r>
              <a:rPr lang="de-DE" sz="1400" dirty="0"/>
              <a:t>C </a:t>
            </a:r>
            <a:r>
              <a:rPr lang="de-DE" sz="1400" b="1" dirty="0" smtClean="0"/>
              <a:t>41</a:t>
            </a:r>
            <a:r>
              <a:rPr lang="de-DE" sz="1400" dirty="0"/>
              <a:t>, </a:t>
            </a:r>
            <a:r>
              <a:rPr lang="de-DE" sz="1400" dirty="0" smtClean="0"/>
              <a:t>(</a:t>
            </a:r>
            <a:r>
              <a:rPr lang="de-DE" sz="1400" dirty="0"/>
              <a:t>2017) 030002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94833" y="419843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Fulfilling the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0561" y="1351137"/>
            <a:ext cx="8692769" cy="444833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i="1" dirty="0"/>
              <a:t>R</a:t>
            </a:r>
            <a:r>
              <a:rPr lang="en-US" sz="2000" i="1" dirty="0" smtClean="0"/>
              <a:t>eaction path </a:t>
            </a:r>
            <a:r>
              <a:rPr lang="en-US" sz="2000" i="1" dirty="0"/>
              <a:t>to the neutron-rich </a:t>
            </a:r>
            <a:r>
              <a:rPr lang="en-US" sz="2000" i="1" dirty="0" smtClean="0"/>
              <a:t>side</a:t>
            </a:r>
            <a:endParaRPr lang="en-US" sz="2000" i="1" u="sng" dirty="0" smtClean="0"/>
          </a:p>
          <a:p>
            <a:pPr algn="just"/>
            <a:r>
              <a:rPr lang="en-US" sz="1800" u="sng" dirty="0" smtClean="0"/>
              <a:t>The NEXT setup</a:t>
            </a:r>
            <a:r>
              <a:rPr lang="en-US" sz="1800" dirty="0" smtClean="0"/>
              <a:t>: </a:t>
            </a:r>
            <a:r>
              <a:rPr lang="en-US" sz="1800" b="1" dirty="0" smtClean="0"/>
              <a:t>Unique access to neutron-rich nuclei</a:t>
            </a:r>
            <a:endParaRPr lang="en-US" sz="1800" dirty="0"/>
          </a:p>
          <a:p>
            <a:pPr algn="just"/>
            <a:r>
              <a:rPr lang="en-US" sz="1800" u="sng" dirty="0" smtClean="0"/>
              <a:t>Multi-nucleon transfer </a:t>
            </a:r>
            <a:r>
              <a:rPr lang="en-US" sz="1800" u="sng" dirty="0"/>
              <a:t>reaction </a:t>
            </a:r>
            <a:r>
              <a:rPr lang="en-US" sz="1800" u="sng" dirty="0" smtClean="0"/>
              <a:t>studies</a:t>
            </a:r>
            <a:r>
              <a:rPr lang="en-US" sz="1800" dirty="0" smtClean="0"/>
              <a:t>: </a:t>
            </a:r>
            <a:r>
              <a:rPr lang="en-US" sz="1800" b="1" dirty="0" smtClean="0"/>
              <a:t>Discovery of new </a:t>
            </a:r>
            <a:r>
              <a:rPr lang="en-US" sz="1800" b="1" dirty="0"/>
              <a:t>isotopes along the closed neutron subshell </a:t>
            </a:r>
            <a:r>
              <a:rPr lang="en-US" sz="1800" b="1" i="1" dirty="0" smtClean="0"/>
              <a:t>N=162</a:t>
            </a:r>
            <a:r>
              <a:rPr lang="en-US" sz="1800" dirty="0" smtClean="0"/>
              <a:t> </a:t>
            </a:r>
          </a:p>
          <a:p>
            <a:pPr marL="0" lvl="0" indent="0" algn="just">
              <a:buNone/>
            </a:pPr>
            <a:endParaRPr lang="de-DE" sz="1800" dirty="0" smtClean="0"/>
          </a:p>
          <a:p>
            <a:pPr marL="0" indent="0" algn="just">
              <a:buNone/>
            </a:pPr>
            <a:r>
              <a:rPr lang="en-US" sz="2000" i="1" dirty="0"/>
              <a:t>Benchmark </a:t>
            </a:r>
            <a:r>
              <a:rPr lang="en-US" sz="2000" i="1" dirty="0" smtClean="0"/>
              <a:t>data for nuclear(</a:t>
            </a:r>
            <a:r>
              <a:rPr lang="en-US" sz="2000" i="1" dirty="0" err="1" smtClean="0"/>
              <a:t>astro</a:t>
            </a:r>
            <a:r>
              <a:rPr lang="en-US" sz="2000" i="1" dirty="0" smtClean="0"/>
              <a:t>)physics</a:t>
            </a:r>
            <a:endParaRPr lang="de-DE" sz="1800" dirty="0"/>
          </a:p>
          <a:p>
            <a:pPr lvl="0" algn="just"/>
            <a:r>
              <a:rPr lang="en-US" sz="1800" u="sng" dirty="0"/>
              <a:t>Mass measurements along the </a:t>
            </a:r>
            <a:r>
              <a:rPr lang="en-US" sz="1800" i="1" u="sng" dirty="0"/>
              <a:t>N=126</a:t>
            </a:r>
            <a:r>
              <a:rPr lang="en-US" sz="1800" u="sng" dirty="0"/>
              <a:t> shell:</a:t>
            </a:r>
            <a:r>
              <a:rPr lang="en-US" sz="1800" dirty="0"/>
              <a:t> </a:t>
            </a:r>
            <a:r>
              <a:rPr lang="en-US" sz="1800" b="1" dirty="0" smtClean="0"/>
              <a:t>the </a:t>
            </a:r>
            <a:r>
              <a:rPr lang="en-US" sz="1800" b="1" dirty="0"/>
              <a:t>3</a:t>
            </a:r>
            <a:r>
              <a:rPr lang="en-US" sz="1800" b="1" baseline="30000" dirty="0"/>
              <a:t>rd</a:t>
            </a:r>
            <a:r>
              <a:rPr lang="en-US" sz="1800" b="1" dirty="0"/>
              <a:t> waiting point of the astrophysical r-process </a:t>
            </a:r>
            <a:r>
              <a:rPr lang="en-US" sz="1800" dirty="0"/>
              <a:t> </a:t>
            </a:r>
            <a:endParaRPr lang="en-US" sz="1800" dirty="0" smtClean="0"/>
          </a:p>
          <a:p>
            <a:pPr lvl="0" algn="just"/>
            <a:r>
              <a:rPr lang="en-US" sz="1800" u="sng" dirty="0" smtClean="0"/>
              <a:t>Mass </a:t>
            </a:r>
            <a:r>
              <a:rPr lang="en-US" sz="1800" u="sng" dirty="0"/>
              <a:t>measurements in the neutron-rich transfermium region: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b="1" dirty="0" smtClean="0"/>
              <a:t>Access to isotopes </a:t>
            </a:r>
            <a:r>
              <a:rPr lang="en-US" sz="1800" b="1" dirty="0"/>
              <a:t>from the closed neutron subshells </a:t>
            </a:r>
            <a:r>
              <a:rPr lang="en-US" sz="1800" b="1" i="1" dirty="0"/>
              <a:t>N=152</a:t>
            </a:r>
            <a:r>
              <a:rPr lang="en-US" sz="1800" b="1" dirty="0"/>
              <a:t> to </a:t>
            </a:r>
            <a:r>
              <a:rPr lang="en-US" sz="1800" b="1" i="1" dirty="0" smtClean="0"/>
              <a:t>N=162</a:t>
            </a:r>
            <a:endParaRPr lang="en-US" sz="1800" dirty="0" smtClean="0"/>
          </a:p>
          <a:p>
            <a:pPr lvl="0" algn="just"/>
            <a:r>
              <a:rPr lang="en-US" sz="1800" u="sng" dirty="0" smtClean="0"/>
              <a:t>Fission half-lives </a:t>
            </a:r>
            <a:r>
              <a:rPr lang="en-US" sz="1800" u="sng" dirty="0"/>
              <a:t>of </a:t>
            </a:r>
            <a:r>
              <a:rPr lang="en-US" sz="1800" u="sng" dirty="0" smtClean="0"/>
              <a:t>transfermium isotopes from </a:t>
            </a:r>
            <a:r>
              <a:rPr lang="en-US" sz="1800" i="1" u="sng" dirty="0" smtClean="0"/>
              <a:t>N=152</a:t>
            </a:r>
            <a:r>
              <a:rPr lang="en-US" sz="1800" u="sng" dirty="0" smtClean="0"/>
              <a:t> </a:t>
            </a:r>
            <a:r>
              <a:rPr lang="en-US" sz="1800" u="sng" dirty="0"/>
              <a:t>to the </a:t>
            </a:r>
            <a:r>
              <a:rPr lang="en-US" sz="1800" i="1" u="sng" dirty="0"/>
              <a:t>N=162</a:t>
            </a:r>
            <a:r>
              <a:rPr lang="en-US" sz="1800" u="sng" dirty="0"/>
              <a:t> </a:t>
            </a:r>
            <a:r>
              <a:rPr lang="en-US" sz="1800" u="sng" dirty="0" smtClean="0"/>
              <a:t>and beyond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/>
              <a:t>I</a:t>
            </a:r>
            <a:r>
              <a:rPr lang="en-US" sz="1800" dirty="0" smtClean="0"/>
              <a:t>nformation </a:t>
            </a:r>
            <a:r>
              <a:rPr lang="en-US" sz="1800" dirty="0"/>
              <a:t>on the </a:t>
            </a:r>
            <a:r>
              <a:rPr lang="en-US" sz="1800" b="1" dirty="0"/>
              <a:t>evolution of the fission </a:t>
            </a:r>
            <a:r>
              <a:rPr lang="en-US" sz="1800" b="1" dirty="0" smtClean="0"/>
              <a:t>barriers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301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Need: an alternative </a:t>
            </a:r>
            <a:r>
              <a:rPr lang="en-US" dirty="0" smtClean="0"/>
              <a:t>route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the north-east of the nuclear chart</a:t>
            </a:r>
            <a:endParaRPr lang="en-US" dirty="0" smtClean="0"/>
          </a:p>
          <a:p>
            <a:r>
              <a:rPr lang="en-US" dirty="0" smtClean="0"/>
              <a:t>Two options: RIB or MNT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of</a:t>
            </a:r>
            <a:r>
              <a:rPr lang="en-US" dirty="0" smtClean="0"/>
              <a:t> MNT: </a:t>
            </a:r>
            <a:r>
              <a:rPr lang="en-US" dirty="0" smtClean="0"/>
              <a:t>wide angular distribution, half-lives, isotope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comes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Unique access to neutron-rich, heavy isotopes and their properties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25" y="2314529"/>
            <a:ext cx="8220443" cy="44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5" y="4698907"/>
            <a:ext cx="3403410" cy="9465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88736" y="3500438"/>
            <a:ext cx="320040" cy="358330"/>
          </a:xfrm>
          <a:prstGeom prst="ellipse">
            <a:avLst/>
          </a:prstGeom>
          <a:noFill/>
          <a:ln>
            <a:solidFill>
              <a:srgbClr val="FF00FF"/>
            </a:solidFill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653637">
            <a:off x="7903587" y="2471606"/>
            <a:ext cx="396240" cy="188387"/>
          </a:xfrm>
          <a:prstGeom prst="ellipse">
            <a:avLst/>
          </a:prstGeom>
          <a:noFill/>
          <a:ln>
            <a:solidFill>
              <a:srgbClr val="FF00FF"/>
            </a:solidFill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 am currently looking for….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Enthusiastic Postdoc &amp; PhD student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Collaborators are welcome!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Contact: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j.even@rug.nl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52" y="3630168"/>
            <a:ext cx="4654906" cy="31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6667"/>
            <a:ext cx="9140825" cy="792162"/>
          </a:xfrm>
        </p:spPr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50" y="1530908"/>
            <a:ext cx="8353118" cy="479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nuclear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3861" y="2761054"/>
            <a:ext cx="8130851" cy="3786996"/>
            <a:chOff x="461778" y="1737706"/>
            <a:chExt cx="10749774" cy="4443984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778" y="1737706"/>
              <a:ext cx="8220443" cy="444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186969" y="4446055"/>
              <a:ext cx="603504" cy="8229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781329" y="2672119"/>
              <a:ext cx="5468112" cy="1773936"/>
            </a:xfrm>
            <a:custGeom>
              <a:avLst/>
              <a:gdLst>
                <a:gd name="connsiteX0" fmla="*/ 0 w 5468112"/>
                <a:gd name="connsiteY0" fmla="*/ 1773936 h 1773936"/>
                <a:gd name="connsiteX1" fmla="*/ 64008 w 5468112"/>
                <a:gd name="connsiteY1" fmla="*/ 1618488 h 1773936"/>
                <a:gd name="connsiteX2" fmla="*/ 1389888 w 5468112"/>
                <a:gd name="connsiteY2" fmla="*/ 1271016 h 1773936"/>
                <a:gd name="connsiteX3" fmla="*/ 1490472 w 5468112"/>
                <a:gd name="connsiteY3" fmla="*/ 1042416 h 1773936"/>
                <a:gd name="connsiteX4" fmla="*/ 3364992 w 5468112"/>
                <a:gd name="connsiteY4" fmla="*/ 713232 h 1773936"/>
                <a:gd name="connsiteX5" fmla="*/ 3419856 w 5468112"/>
                <a:gd name="connsiteY5" fmla="*/ 384048 h 1773936"/>
                <a:gd name="connsiteX6" fmla="*/ 5468112 w 5468112"/>
                <a:gd name="connsiteY6" fmla="*/ 0 h 1773936"/>
                <a:gd name="connsiteX7" fmla="*/ 5468112 w 5468112"/>
                <a:gd name="connsiteY7" fmla="*/ 0 h 1773936"/>
                <a:gd name="connsiteX8" fmla="*/ 5468112 w 5468112"/>
                <a:gd name="connsiteY8" fmla="*/ 0 h 17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112" h="1773936">
                  <a:moveTo>
                    <a:pt x="0" y="1773936"/>
                  </a:moveTo>
                  <a:lnTo>
                    <a:pt x="64008" y="1618488"/>
                  </a:lnTo>
                  <a:lnTo>
                    <a:pt x="1389888" y="1271016"/>
                  </a:lnTo>
                  <a:lnTo>
                    <a:pt x="1490472" y="1042416"/>
                  </a:lnTo>
                  <a:lnTo>
                    <a:pt x="3364992" y="713232"/>
                  </a:lnTo>
                  <a:lnTo>
                    <a:pt x="3419856" y="384048"/>
                  </a:lnTo>
                  <a:lnTo>
                    <a:pt x="5468112" y="0"/>
                  </a:lnTo>
                  <a:lnTo>
                    <a:pt x="5468112" y="0"/>
                  </a:lnTo>
                  <a:lnTo>
                    <a:pt x="5468112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4968448">
              <a:off x="8214267" y="2557121"/>
              <a:ext cx="180075" cy="216905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93785" y="2509141"/>
              <a:ext cx="2817767" cy="75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Rapid neutron </a:t>
              </a:r>
            </a:p>
            <a:p>
              <a:r>
                <a:rPr lang="en-US" b="1" dirty="0" smtClean="0"/>
                <a:t>capture process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25898" y="4793724"/>
            <a:ext cx="461503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Need: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path to the neutron-rich side – different reaction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Benchmark data: masses, half-lives and fission 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904" y="1357864"/>
            <a:ext cx="839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the </a:t>
            </a:r>
            <a:r>
              <a:rPr lang="en-US" i="1" dirty="0" smtClean="0"/>
              <a:t>smoking gun </a:t>
            </a:r>
            <a:r>
              <a:rPr lang="en-US" dirty="0" smtClean="0"/>
              <a:t>of the rapid neutron capture (r)-process, the exact path and the </a:t>
            </a:r>
            <a:r>
              <a:rPr lang="en-US" b="1" dirty="0" smtClean="0"/>
              <a:t>upper end of the r-process remains unknown</a:t>
            </a:r>
          </a:p>
          <a:p>
            <a:endParaRPr lang="en-US" b="1" dirty="0"/>
          </a:p>
          <a:p>
            <a:r>
              <a:rPr lang="en-US" dirty="0" smtClean="0"/>
              <a:t>Currently, no facility provides access to the neutron-rich heavy isotopes</a:t>
            </a:r>
          </a:p>
        </p:txBody>
      </p:sp>
    </p:spTree>
    <p:extLst>
      <p:ext uri="{BB962C8B-B14F-4D97-AF65-F5344CB8AC3E}">
        <p14:creationId xmlns:p14="http://schemas.microsoft.com/office/powerpoint/2010/main" val="39272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405" y="104888"/>
            <a:ext cx="9795035" cy="792162"/>
          </a:xfrm>
        </p:spPr>
        <p:txBody>
          <a:bodyPr/>
          <a:lstStyle/>
          <a:p>
            <a:r>
              <a:rPr lang="de-DE" dirty="0" smtClean="0"/>
              <a:t>The heaviest nuclei</a:t>
            </a:r>
            <a:endParaRPr lang="de-DE" i="1" dirty="0"/>
          </a:p>
        </p:txBody>
      </p:sp>
      <p:sp>
        <p:nvSpPr>
          <p:cNvPr id="4" name="Rectangle 3"/>
          <p:cNvSpPr/>
          <p:nvPr/>
        </p:nvSpPr>
        <p:spPr>
          <a:xfrm>
            <a:off x="7574794" y="5758955"/>
            <a:ext cx="1970081" cy="88038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2918" y="1847960"/>
            <a:ext cx="7961313" cy="4641850"/>
            <a:chOff x="-35" y="1085"/>
            <a:chExt cx="5015" cy="292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684" y="3058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166" y="380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38" y="380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-35" y="334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-31" y="2436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84" y="1085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24" y="176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01413" y="2500427"/>
            <a:ext cx="288925" cy="16573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flipV="1">
            <a:off x="1007300" y="5958003"/>
            <a:ext cx="55563" cy="1793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 flipH="1">
            <a:off x="8230425" y="1312977"/>
            <a:ext cx="396875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5400000" flipV="1">
            <a:off x="8158987" y="1528877"/>
            <a:ext cx="21590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5400000" flipH="1">
            <a:off x="8158987" y="1528877"/>
            <a:ext cx="215900" cy="2159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5400000" flipV="1">
            <a:off x="7887525" y="1259002"/>
            <a:ext cx="252413" cy="2889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 flipH="1">
            <a:off x="8158988" y="1276465"/>
            <a:ext cx="107950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 flipH="1">
            <a:off x="7870063" y="1528877"/>
            <a:ext cx="288925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 flipH="1">
            <a:off x="8374888" y="1673340"/>
            <a:ext cx="215900" cy="7143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rot="5400000" flipV="1">
            <a:off x="8571737" y="2878252"/>
            <a:ext cx="361950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5400000" flipV="1">
            <a:off x="8463787" y="2448040"/>
            <a:ext cx="395288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 flipH="1">
            <a:off x="8590788" y="1997190"/>
            <a:ext cx="142875" cy="3238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 flipH="1">
            <a:off x="8770175" y="2357552"/>
            <a:ext cx="180975" cy="10810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6200000" flipH="1" flipV="1">
            <a:off x="8679687" y="3527540"/>
            <a:ext cx="360363" cy="1809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16200000">
            <a:off x="8266937" y="3940290"/>
            <a:ext cx="358775" cy="730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 rot="16200000">
            <a:off x="8392350" y="3598978"/>
            <a:ext cx="288925" cy="1079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16200000">
            <a:off x="8465375" y="3202103"/>
            <a:ext cx="431800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 rot="5400000" flipH="1">
            <a:off x="8536812" y="1727315"/>
            <a:ext cx="32385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 rot="5400000" flipH="1">
            <a:off x="8697150" y="2106727"/>
            <a:ext cx="360363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flipH="1">
            <a:off x="8590788" y="3508490"/>
            <a:ext cx="180975" cy="2889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 flipH="1">
            <a:off x="8482838" y="3797415"/>
            <a:ext cx="107950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8733663" y="1997190"/>
            <a:ext cx="73025" cy="7207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 rot="5400000" flipV="1">
            <a:off x="8193912" y="1925752"/>
            <a:ext cx="57785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 rot="16200000" flipH="1" flipV="1">
            <a:off x="3785425" y="1509827"/>
            <a:ext cx="107950" cy="1444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 flipH="1">
            <a:off x="2074100" y="2716327"/>
            <a:ext cx="71438" cy="2159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16200000" flipH="1" flipV="1">
            <a:off x="472312" y="4354628"/>
            <a:ext cx="754063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 rot="16200000" flipH="1" flipV="1">
            <a:off x="4629975" y="1276465"/>
            <a:ext cx="180975" cy="1809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rot="5400000" flipV="1">
            <a:off x="4431537" y="1259002"/>
            <a:ext cx="73025" cy="323850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 flipH="1">
            <a:off x="669163" y="3797415"/>
            <a:ext cx="360363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 flipH="1">
            <a:off x="1389888" y="3076690"/>
            <a:ext cx="287338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 flipH="1">
            <a:off x="1750250" y="2716327"/>
            <a:ext cx="323850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 flipH="1">
            <a:off x="2109025" y="2357552"/>
            <a:ext cx="360363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 flipH="1">
            <a:off x="2469388" y="1997190"/>
            <a:ext cx="360363" cy="682625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 flipH="1">
            <a:off x="3190113" y="1276465"/>
            <a:ext cx="576263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 flipH="1">
            <a:off x="3766375" y="1276465"/>
            <a:ext cx="863600" cy="1079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 flipH="1">
            <a:off x="3766375" y="1384415"/>
            <a:ext cx="142875" cy="1444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 rot="16200000" flipH="1" flipV="1">
            <a:off x="994600" y="3471978"/>
            <a:ext cx="717550" cy="647700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 rot="16200000" flipH="1" flipV="1">
            <a:off x="1694687" y="3059228"/>
            <a:ext cx="360363" cy="3968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 rot="16200000" flipH="1" flipV="1">
            <a:off x="2145537" y="2752840"/>
            <a:ext cx="252413" cy="395288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 rot="16200000" flipH="1" flipV="1">
            <a:off x="2578925" y="2571865"/>
            <a:ext cx="142875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 flipV="1">
            <a:off x="3874325" y="1636827"/>
            <a:ext cx="34925" cy="32543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 rot="16200000" flipH="1" flipV="1">
            <a:off x="2775775" y="1690802"/>
            <a:ext cx="1042988" cy="93662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 flipV="1">
            <a:off x="3766375" y="1636827"/>
            <a:ext cx="107950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 rot="16200000">
            <a:off x="3783837" y="1511415"/>
            <a:ext cx="107950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 rot="16200000" flipH="1" flipV="1">
            <a:off x="4034662" y="1259002"/>
            <a:ext cx="144463" cy="3968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5350700" y="5921491"/>
            <a:ext cx="387350" cy="2159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" name="AutoShape 57"/>
          <p:cNvSpPr>
            <a:spLocks noChangeArrowheads="1"/>
          </p:cNvSpPr>
          <p:nvPr/>
        </p:nvSpPr>
        <p:spPr bwMode="auto">
          <a:xfrm rot="5400000" flipH="1">
            <a:off x="5603112" y="5740516"/>
            <a:ext cx="323850" cy="365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" name="AutoShape 58"/>
          <p:cNvSpPr>
            <a:spLocks noChangeArrowheads="1"/>
          </p:cNvSpPr>
          <p:nvPr/>
        </p:nvSpPr>
        <p:spPr bwMode="auto">
          <a:xfrm rot="16200000" flipH="1" flipV="1">
            <a:off x="5652325" y="6007216"/>
            <a:ext cx="215900" cy="428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350700" y="5561128"/>
            <a:ext cx="360363" cy="365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" name="AutoShape 60"/>
          <p:cNvSpPr>
            <a:spLocks noChangeArrowheads="1"/>
          </p:cNvSpPr>
          <p:nvPr/>
        </p:nvSpPr>
        <p:spPr bwMode="auto">
          <a:xfrm rot="16200000">
            <a:off x="4018787" y="4732453"/>
            <a:ext cx="863600" cy="10810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" name="AutoShape 61"/>
          <p:cNvSpPr>
            <a:spLocks noChangeArrowheads="1"/>
          </p:cNvSpPr>
          <p:nvPr/>
        </p:nvSpPr>
        <p:spPr bwMode="auto">
          <a:xfrm rot="16200000">
            <a:off x="4703000" y="5380153"/>
            <a:ext cx="215900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" name="AutoShape 62"/>
          <p:cNvSpPr>
            <a:spLocks noChangeArrowheads="1"/>
          </p:cNvSpPr>
          <p:nvPr/>
        </p:nvSpPr>
        <p:spPr bwMode="auto">
          <a:xfrm rot="16200000">
            <a:off x="5117337" y="5218228"/>
            <a:ext cx="107950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 rot="16200000">
            <a:off x="4136262" y="5643678"/>
            <a:ext cx="468313" cy="5191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auto">
          <a:xfrm rot="5400000" flipH="1">
            <a:off x="5422137" y="5273791"/>
            <a:ext cx="215900" cy="3587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4990338" y="5453178"/>
            <a:ext cx="360363" cy="6842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5350700" y="5597641"/>
            <a:ext cx="395288" cy="3238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 flipH="1">
            <a:off x="850138" y="4516553"/>
            <a:ext cx="71438" cy="396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1" name="AutoShape 68"/>
          <p:cNvSpPr>
            <a:spLocks noChangeArrowheads="1"/>
          </p:cNvSpPr>
          <p:nvPr/>
        </p:nvSpPr>
        <p:spPr bwMode="auto">
          <a:xfrm rot="16200000">
            <a:off x="761237" y="4246678"/>
            <a:ext cx="358775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 rot="16200000">
            <a:off x="561212" y="4624503"/>
            <a:ext cx="395288" cy="1809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 flipH="1">
            <a:off x="921575" y="4516553"/>
            <a:ext cx="107950" cy="2889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 flipH="1">
            <a:off x="1029525" y="4157778"/>
            <a:ext cx="215900" cy="7207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 flipH="1">
            <a:off x="1245425" y="4157778"/>
            <a:ext cx="107950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 flipH="1">
            <a:off x="1677225" y="3437053"/>
            <a:ext cx="107950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 flipV="1">
            <a:off x="2001075" y="3257665"/>
            <a:ext cx="28892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8" name="AutoShape 75"/>
          <p:cNvSpPr>
            <a:spLocks noChangeArrowheads="1"/>
          </p:cNvSpPr>
          <p:nvPr/>
        </p:nvSpPr>
        <p:spPr bwMode="auto">
          <a:xfrm rot="16200000">
            <a:off x="993012" y="3473565"/>
            <a:ext cx="719138" cy="647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9" name="AutoShape 76"/>
          <p:cNvSpPr>
            <a:spLocks noChangeArrowheads="1"/>
          </p:cNvSpPr>
          <p:nvPr/>
        </p:nvSpPr>
        <p:spPr bwMode="auto">
          <a:xfrm rot="16200000">
            <a:off x="1694687" y="3059228"/>
            <a:ext cx="36036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 rot="16200000">
            <a:off x="2143950" y="2754427"/>
            <a:ext cx="252413" cy="393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1" name="AutoShape 78"/>
          <p:cNvSpPr>
            <a:spLocks noChangeArrowheads="1"/>
          </p:cNvSpPr>
          <p:nvPr/>
        </p:nvSpPr>
        <p:spPr bwMode="auto">
          <a:xfrm rot="16200000">
            <a:off x="2577337" y="2573452"/>
            <a:ext cx="142875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 flipV="1">
            <a:off x="1785175" y="3365615"/>
            <a:ext cx="288925" cy="142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 flipV="1">
            <a:off x="2074100" y="3076690"/>
            <a:ext cx="396875" cy="3238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 flipV="1">
            <a:off x="2469388" y="2824277"/>
            <a:ext cx="361950" cy="396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 flipV="1">
            <a:off x="2829750" y="2681402"/>
            <a:ext cx="361950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 flipV="1">
            <a:off x="3909250" y="1528877"/>
            <a:ext cx="720725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 flipV="1">
            <a:off x="4269613" y="1457440"/>
            <a:ext cx="720725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 flipV="1">
            <a:off x="4809363" y="1276465"/>
            <a:ext cx="180975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9" name="AutoShape 86"/>
          <p:cNvSpPr>
            <a:spLocks noChangeArrowheads="1"/>
          </p:cNvSpPr>
          <p:nvPr/>
        </p:nvSpPr>
        <p:spPr bwMode="auto">
          <a:xfrm rot="16200000" flipH="1" flipV="1">
            <a:off x="2864675" y="2897303"/>
            <a:ext cx="2905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 rot="16200000" flipH="1" flipV="1">
            <a:off x="3098037" y="2521065"/>
            <a:ext cx="506413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1" name="AutoShape 88"/>
          <p:cNvSpPr>
            <a:spLocks noChangeArrowheads="1"/>
          </p:cNvSpPr>
          <p:nvPr/>
        </p:nvSpPr>
        <p:spPr bwMode="auto">
          <a:xfrm rot="16200000" flipH="1" flipV="1">
            <a:off x="3513962" y="2068627"/>
            <a:ext cx="36036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2" name="AutoShape 89"/>
          <p:cNvSpPr>
            <a:spLocks noChangeArrowheads="1"/>
          </p:cNvSpPr>
          <p:nvPr/>
        </p:nvSpPr>
        <p:spPr bwMode="auto">
          <a:xfrm rot="16200000" flipH="1" flipV="1">
            <a:off x="4018787" y="1816215"/>
            <a:ext cx="107950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3" name="AutoShape 90"/>
          <p:cNvSpPr>
            <a:spLocks noChangeArrowheads="1"/>
          </p:cNvSpPr>
          <p:nvPr/>
        </p:nvSpPr>
        <p:spPr bwMode="auto">
          <a:xfrm rot="16200000">
            <a:off x="4034662" y="1259002"/>
            <a:ext cx="14446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4" name="AutoShape 91"/>
          <p:cNvSpPr>
            <a:spLocks noChangeArrowheads="1"/>
          </p:cNvSpPr>
          <p:nvPr/>
        </p:nvSpPr>
        <p:spPr bwMode="auto">
          <a:xfrm rot="5400000" flipH="1">
            <a:off x="4431537" y="1259002"/>
            <a:ext cx="73025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5" name="AutoShape 92"/>
          <p:cNvSpPr>
            <a:spLocks noChangeArrowheads="1"/>
          </p:cNvSpPr>
          <p:nvPr/>
        </p:nvSpPr>
        <p:spPr bwMode="auto">
          <a:xfrm rot="16200000" flipH="1" flipV="1">
            <a:off x="5133212" y="1133590"/>
            <a:ext cx="360363" cy="647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6" name="AutoShape 93"/>
          <p:cNvSpPr>
            <a:spLocks noChangeArrowheads="1"/>
          </p:cNvSpPr>
          <p:nvPr/>
        </p:nvSpPr>
        <p:spPr bwMode="auto">
          <a:xfrm rot="16200000" flipH="1" flipV="1">
            <a:off x="4649025" y="1617777"/>
            <a:ext cx="3238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7" name="AutoShape 94"/>
          <p:cNvSpPr>
            <a:spLocks noChangeArrowheads="1"/>
          </p:cNvSpPr>
          <p:nvPr/>
        </p:nvSpPr>
        <p:spPr bwMode="auto">
          <a:xfrm rot="16200000">
            <a:off x="4629975" y="1276465"/>
            <a:ext cx="180975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 rot="16200000" flipH="1" flipV="1">
            <a:off x="1118425" y="4643553"/>
            <a:ext cx="360363" cy="1079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9" name="AutoShape 96"/>
          <p:cNvSpPr>
            <a:spLocks noChangeArrowheads="1"/>
          </p:cNvSpPr>
          <p:nvPr/>
        </p:nvSpPr>
        <p:spPr bwMode="auto">
          <a:xfrm rot="5400000" flipH="1">
            <a:off x="893000" y="6023091"/>
            <a:ext cx="179388" cy="492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0" name="AutoShape 97"/>
          <p:cNvSpPr>
            <a:spLocks noChangeArrowheads="1"/>
          </p:cNvSpPr>
          <p:nvPr/>
        </p:nvSpPr>
        <p:spPr bwMode="auto">
          <a:xfrm rot="16200000" flipH="1" flipV="1">
            <a:off x="829500" y="5365866"/>
            <a:ext cx="360363" cy="104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1" name="AutoShape 98"/>
          <p:cNvSpPr>
            <a:spLocks noChangeArrowheads="1"/>
          </p:cNvSpPr>
          <p:nvPr/>
        </p:nvSpPr>
        <p:spPr bwMode="auto">
          <a:xfrm rot="16200000" flipH="1" flipV="1">
            <a:off x="1245425" y="4264140"/>
            <a:ext cx="360363" cy="1444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2" name="AutoShape 99"/>
          <p:cNvSpPr>
            <a:spLocks noChangeArrowheads="1"/>
          </p:cNvSpPr>
          <p:nvPr/>
        </p:nvSpPr>
        <p:spPr bwMode="auto">
          <a:xfrm rot="16200000" flipH="1" flipV="1">
            <a:off x="1461325" y="3833928"/>
            <a:ext cx="360363" cy="28733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 rot="16200000" flipH="1" flipV="1">
            <a:off x="1785175" y="3508490"/>
            <a:ext cx="288925" cy="2889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4" name="AutoShape 101"/>
          <p:cNvSpPr>
            <a:spLocks noChangeArrowheads="1"/>
          </p:cNvSpPr>
          <p:nvPr/>
        </p:nvSpPr>
        <p:spPr bwMode="auto">
          <a:xfrm rot="16200000" flipH="1" flipV="1">
            <a:off x="2216975" y="3257665"/>
            <a:ext cx="109538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5" name="AutoShape 102"/>
          <p:cNvSpPr>
            <a:spLocks noChangeArrowheads="1"/>
          </p:cNvSpPr>
          <p:nvPr/>
        </p:nvSpPr>
        <p:spPr bwMode="auto">
          <a:xfrm rot="16200000" flipH="1" flipV="1">
            <a:off x="2559875" y="3130665"/>
            <a:ext cx="180975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6" name="AutoShape 103"/>
          <p:cNvSpPr>
            <a:spLocks noChangeArrowheads="1"/>
          </p:cNvSpPr>
          <p:nvPr/>
        </p:nvSpPr>
        <p:spPr bwMode="auto">
          <a:xfrm rot="16200000" flipH="1" flipV="1">
            <a:off x="975550" y="4967403"/>
            <a:ext cx="360363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 flipH="1">
            <a:off x="669163" y="4913428"/>
            <a:ext cx="288925" cy="12239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 flipH="1">
            <a:off x="885063" y="4805478"/>
            <a:ext cx="179388" cy="4302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9" name="AutoShape 106"/>
          <p:cNvSpPr>
            <a:spLocks noChangeArrowheads="1"/>
          </p:cNvSpPr>
          <p:nvPr/>
        </p:nvSpPr>
        <p:spPr bwMode="auto">
          <a:xfrm rot="16200000">
            <a:off x="2775775" y="1690802"/>
            <a:ext cx="1044575" cy="9366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 flipH="1">
            <a:off x="3550475" y="5705591"/>
            <a:ext cx="560388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1" name="AutoShape 108"/>
          <p:cNvSpPr>
            <a:spLocks noChangeArrowheads="1"/>
          </p:cNvSpPr>
          <p:nvPr/>
        </p:nvSpPr>
        <p:spPr bwMode="auto">
          <a:xfrm rot="16200000">
            <a:off x="2604325" y="5913553"/>
            <a:ext cx="179388" cy="269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2" name="AutoShape 109"/>
          <p:cNvSpPr>
            <a:spLocks noChangeArrowheads="1"/>
          </p:cNvSpPr>
          <p:nvPr/>
        </p:nvSpPr>
        <p:spPr bwMode="auto">
          <a:xfrm rot="16200000">
            <a:off x="2920237" y="5686541"/>
            <a:ext cx="180975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3" name="AutoShape 110"/>
          <p:cNvSpPr>
            <a:spLocks noChangeArrowheads="1"/>
          </p:cNvSpPr>
          <p:nvPr/>
        </p:nvSpPr>
        <p:spPr bwMode="auto">
          <a:xfrm rot="16200000">
            <a:off x="3317112" y="5542078"/>
            <a:ext cx="1079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4" name="AutoShape 111"/>
          <p:cNvSpPr>
            <a:spLocks noChangeArrowheads="1"/>
          </p:cNvSpPr>
          <p:nvPr/>
        </p:nvSpPr>
        <p:spPr bwMode="auto">
          <a:xfrm rot="5400000" flipH="1">
            <a:off x="3710812" y="5508741"/>
            <a:ext cx="36513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 flipH="1">
            <a:off x="3190113" y="5777028"/>
            <a:ext cx="360363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 flipH="1">
            <a:off x="2829750" y="5939715"/>
            <a:ext cx="360363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 flipH="1">
            <a:off x="5709475" y="4805478"/>
            <a:ext cx="252413" cy="1079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8" name="AutoShape 115"/>
          <p:cNvSpPr>
            <a:spLocks noChangeArrowheads="1"/>
          </p:cNvSpPr>
          <p:nvPr/>
        </p:nvSpPr>
        <p:spPr bwMode="auto">
          <a:xfrm rot="16200000">
            <a:off x="5044312" y="4535603"/>
            <a:ext cx="2524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9" name="AutoShape 116"/>
          <p:cNvSpPr>
            <a:spLocks noChangeArrowheads="1"/>
          </p:cNvSpPr>
          <p:nvPr/>
        </p:nvSpPr>
        <p:spPr bwMode="auto">
          <a:xfrm rot="16200000">
            <a:off x="5512625" y="4391140"/>
            <a:ext cx="365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0" name="AutoShape 117"/>
          <p:cNvSpPr>
            <a:spLocks noChangeArrowheads="1"/>
          </p:cNvSpPr>
          <p:nvPr/>
        </p:nvSpPr>
        <p:spPr bwMode="auto">
          <a:xfrm rot="5400000" flipH="1">
            <a:off x="5780912" y="4481628"/>
            <a:ext cx="25241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 flipH="1">
            <a:off x="5709475" y="5345228"/>
            <a:ext cx="36513" cy="2143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 flipH="1">
            <a:off x="4990338" y="4841991"/>
            <a:ext cx="755650" cy="5016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 flipH="1">
            <a:off x="5350700" y="4589578"/>
            <a:ext cx="358775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 flipH="1">
            <a:off x="5745988" y="4805478"/>
            <a:ext cx="358775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5" name="AutoShape 122"/>
          <p:cNvSpPr>
            <a:spLocks noChangeArrowheads="1"/>
          </p:cNvSpPr>
          <p:nvPr/>
        </p:nvSpPr>
        <p:spPr bwMode="auto">
          <a:xfrm rot="5400000" flipH="1">
            <a:off x="6088887" y="4822941"/>
            <a:ext cx="431800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6" name="AutoShape 123"/>
          <p:cNvSpPr>
            <a:spLocks noChangeArrowheads="1"/>
          </p:cNvSpPr>
          <p:nvPr/>
        </p:nvSpPr>
        <p:spPr bwMode="auto">
          <a:xfrm rot="5400000" flipH="1">
            <a:off x="6339712" y="5399203"/>
            <a:ext cx="360363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7" name="AutoShape 124"/>
          <p:cNvSpPr>
            <a:spLocks noChangeArrowheads="1"/>
          </p:cNvSpPr>
          <p:nvPr/>
        </p:nvSpPr>
        <p:spPr bwMode="auto">
          <a:xfrm rot="16200000" flipH="1" flipV="1">
            <a:off x="6322250" y="5742103"/>
            <a:ext cx="360363" cy="7143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8" name="AutoShape 125"/>
          <p:cNvSpPr>
            <a:spLocks noChangeArrowheads="1"/>
          </p:cNvSpPr>
          <p:nvPr/>
        </p:nvSpPr>
        <p:spPr bwMode="auto">
          <a:xfrm rot="16200000">
            <a:off x="5652325" y="6007216"/>
            <a:ext cx="215900" cy="444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9" name="AutoShape 126"/>
          <p:cNvSpPr>
            <a:spLocks noChangeArrowheads="1"/>
          </p:cNvSpPr>
          <p:nvPr/>
        </p:nvSpPr>
        <p:spPr bwMode="auto">
          <a:xfrm rot="5400000" flipV="1">
            <a:off x="5603112" y="5740516"/>
            <a:ext cx="323850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0" name="AutoShape 127"/>
          <p:cNvSpPr>
            <a:spLocks noChangeArrowheads="1"/>
          </p:cNvSpPr>
          <p:nvPr/>
        </p:nvSpPr>
        <p:spPr bwMode="auto">
          <a:xfrm rot="5400000" flipV="1">
            <a:off x="5422137" y="5273791"/>
            <a:ext cx="215900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5782500" y="5958003"/>
            <a:ext cx="647700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5782500" y="5597641"/>
            <a:ext cx="684213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 flipH="1" flipV="1">
            <a:off x="1785175" y="5597641"/>
            <a:ext cx="73025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 flipV="1">
            <a:off x="1029525" y="5958003"/>
            <a:ext cx="42863" cy="1793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 flipV="1">
            <a:off x="1713738" y="5524616"/>
            <a:ext cx="71438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 flipV="1">
            <a:off x="2469388" y="5561128"/>
            <a:ext cx="360363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 flipV="1">
            <a:off x="2109025" y="5669078"/>
            <a:ext cx="449263" cy="4683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 flipV="1">
            <a:off x="1389888" y="5669078"/>
            <a:ext cx="809625" cy="4683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 flipV="1">
            <a:off x="1245425" y="4876916"/>
            <a:ext cx="144463" cy="12604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 flipV="1">
            <a:off x="1353375" y="4516553"/>
            <a:ext cx="3651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 flipH="1" flipV="1">
            <a:off x="1713738" y="4445115"/>
            <a:ext cx="73025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 flipV="1">
            <a:off x="3190113" y="5237278"/>
            <a:ext cx="720725" cy="4318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 flipV="1">
            <a:off x="2793238" y="5237278"/>
            <a:ext cx="396875" cy="5397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 flipV="1">
            <a:off x="1066038" y="5237278"/>
            <a:ext cx="179388" cy="9001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 flipV="1">
            <a:off x="958088" y="5597641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 flipV="1">
            <a:off x="1389888" y="4481628"/>
            <a:ext cx="323850" cy="11874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 flipH="1" flipV="1">
            <a:off x="1497838" y="4157778"/>
            <a:ext cx="287338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 flipH="1" flipV="1">
            <a:off x="1785175" y="3797415"/>
            <a:ext cx="179388" cy="3587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 flipH="1" flipV="1">
            <a:off x="3190113" y="2932227"/>
            <a:ext cx="34925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 flipH="1" flipV="1">
            <a:off x="3513963" y="2681402"/>
            <a:ext cx="34925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 flipH="1" flipV="1">
            <a:off x="3837813" y="2428990"/>
            <a:ext cx="73025" cy="2174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 flipH="1" flipV="1">
            <a:off x="5638038" y="1276465"/>
            <a:ext cx="73025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 flipH="1" flipV="1">
            <a:off x="8409813" y="2321040"/>
            <a:ext cx="71438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 flipH="1" flipV="1">
            <a:off x="1966150" y="3797415"/>
            <a:ext cx="142875" cy="2159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 flipH="1" flipV="1">
            <a:off x="2074100" y="3508490"/>
            <a:ext cx="395288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 flipH="1" flipV="1">
            <a:off x="2469388" y="3400540"/>
            <a:ext cx="36036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 flipH="1" flipV="1">
            <a:off x="2829750" y="3221153"/>
            <a:ext cx="395288" cy="2524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 flipH="1" flipV="1">
            <a:off x="3225038" y="2932227"/>
            <a:ext cx="325438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 flipH="1" flipV="1">
            <a:off x="3513963" y="2428990"/>
            <a:ext cx="325438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 flipH="1" flipV="1">
            <a:off x="3874325" y="2068627"/>
            <a:ext cx="1150938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1" name="Rectangle 158"/>
          <p:cNvSpPr>
            <a:spLocks noChangeArrowheads="1"/>
          </p:cNvSpPr>
          <p:nvPr/>
        </p:nvSpPr>
        <p:spPr bwMode="auto">
          <a:xfrm flipH="1" flipV="1">
            <a:off x="4269613" y="1960677"/>
            <a:ext cx="755650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2" name="Rectangle 159"/>
          <p:cNvSpPr>
            <a:spLocks noChangeArrowheads="1"/>
          </p:cNvSpPr>
          <p:nvPr/>
        </p:nvSpPr>
        <p:spPr bwMode="auto">
          <a:xfrm flipH="1" flipV="1">
            <a:off x="4990338" y="1636827"/>
            <a:ext cx="3238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" name="Rectangle 160"/>
          <p:cNvSpPr>
            <a:spLocks noChangeArrowheads="1"/>
          </p:cNvSpPr>
          <p:nvPr/>
        </p:nvSpPr>
        <p:spPr bwMode="auto">
          <a:xfrm flipH="1" flipV="1">
            <a:off x="5314188" y="1636827"/>
            <a:ext cx="323850" cy="365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4" name="Rectangle 161"/>
          <p:cNvSpPr>
            <a:spLocks noChangeArrowheads="1"/>
          </p:cNvSpPr>
          <p:nvPr/>
        </p:nvSpPr>
        <p:spPr bwMode="auto">
          <a:xfrm flipH="1" flipV="1">
            <a:off x="5709475" y="1276465"/>
            <a:ext cx="360363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5" name="Rectangle 162"/>
          <p:cNvSpPr>
            <a:spLocks noChangeArrowheads="1"/>
          </p:cNvSpPr>
          <p:nvPr/>
        </p:nvSpPr>
        <p:spPr bwMode="auto">
          <a:xfrm flipH="1" flipV="1">
            <a:off x="6069838" y="1276465"/>
            <a:ext cx="1439863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6" name="Rectangle 163"/>
          <p:cNvSpPr>
            <a:spLocks noChangeArrowheads="1"/>
          </p:cNvSpPr>
          <p:nvPr/>
        </p:nvSpPr>
        <p:spPr bwMode="auto">
          <a:xfrm flipH="1" flipV="1">
            <a:off x="7509700" y="1276465"/>
            <a:ext cx="360363" cy="1809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7" name="Rectangle 164"/>
          <p:cNvSpPr>
            <a:spLocks noChangeArrowheads="1"/>
          </p:cNvSpPr>
          <p:nvPr/>
        </p:nvSpPr>
        <p:spPr bwMode="auto">
          <a:xfrm flipH="1" flipV="1">
            <a:off x="8230425" y="1744777"/>
            <a:ext cx="144463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 flipH="1" flipV="1">
            <a:off x="8338375" y="2068627"/>
            <a:ext cx="71438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9" name="Rectangle 166"/>
          <p:cNvSpPr>
            <a:spLocks noChangeArrowheads="1"/>
          </p:cNvSpPr>
          <p:nvPr/>
        </p:nvSpPr>
        <p:spPr bwMode="auto">
          <a:xfrm flipH="1" flipV="1">
            <a:off x="8446325" y="2321040"/>
            <a:ext cx="142875" cy="3952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0" name="Rectangle 167"/>
          <p:cNvSpPr>
            <a:spLocks noChangeArrowheads="1"/>
          </p:cNvSpPr>
          <p:nvPr/>
        </p:nvSpPr>
        <p:spPr bwMode="auto">
          <a:xfrm flipH="1" flipV="1">
            <a:off x="8482838" y="2716327"/>
            <a:ext cx="2508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1" name="Rectangle 168"/>
          <p:cNvSpPr>
            <a:spLocks noChangeArrowheads="1"/>
          </p:cNvSpPr>
          <p:nvPr/>
        </p:nvSpPr>
        <p:spPr bwMode="auto">
          <a:xfrm flipH="1" flipV="1">
            <a:off x="8482838" y="3076690"/>
            <a:ext cx="107950" cy="4318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 flipH="1" flipV="1">
            <a:off x="8590788" y="3076690"/>
            <a:ext cx="349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 flipH="1" flipV="1">
            <a:off x="8374888" y="3437053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" name="Rectangle 171"/>
          <p:cNvSpPr>
            <a:spLocks noChangeArrowheads="1"/>
          </p:cNvSpPr>
          <p:nvPr/>
        </p:nvSpPr>
        <p:spPr bwMode="auto">
          <a:xfrm flipH="1" flipV="1">
            <a:off x="8230425" y="3797415"/>
            <a:ext cx="179388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5" name="Rectangle 172"/>
          <p:cNvSpPr>
            <a:spLocks noChangeArrowheads="1"/>
          </p:cNvSpPr>
          <p:nvPr/>
        </p:nvSpPr>
        <p:spPr bwMode="auto">
          <a:xfrm flipH="1" flipV="1">
            <a:off x="8122475" y="4156190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6" name="AutoShape 173"/>
          <p:cNvSpPr>
            <a:spLocks noChangeArrowheads="1"/>
          </p:cNvSpPr>
          <p:nvPr/>
        </p:nvSpPr>
        <p:spPr bwMode="auto">
          <a:xfrm rot="16200000" flipH="1" flipV="1">
            <a:off x="4703000" y="5380153"/>
            <a:ext cx="21590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7" name="AutoShape 174"/>
          <p:cNvSpPr>
            <a:spLocks noChangeArrowheads="1"/>
          </p:cNvSpPr>
          <p:nvPr/>
        </p:nvSpPr>
        <p:spPr bwMode="auto">
          <a:xfrm rot="16200000">
            <a:off x="3931475" y="4684828"/>
            <a:ext cx="520700" cy="5762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8" name="AutoShape 175"/>
          <p:cNvSpPr>
            <a:spLocks noChangeArrowheads="1"/>
          </p:cNvSpPr>
          <p:nvPr/>
        </p:nvSpPr>
        <p:spPr bwMode="auto">
          <a:xfrm rot="16200000" flipH="1" flipV="1">
            <a:off x="5117337" y="5218228"/>
            <a:ext cx="1079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9" name="AutoShape 176"/>
          <p:cNvSpPr>
            <a:spLocks noChangeArrowheads="1"/>
          </p:cNvSpPr>
          <p:nvPr/>
        </p:nvSpPr>
        <p:spPr bwMode="auto">
          <a:xfrm rot="16200000" flipH="1" flipV="1">
            <a:off x="4136262" y="5643678"/>
            <a:ext cx="468313" cy="5191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0" name="AutoShape 177"/>
          <p:cNvSpPr>
            <a:spLocks noChangeArrowheads="1"/>
          </p:cNvSpPr>
          <p:nvPr/>
        </p:nvSpPr>
        <p:spPr bwMode="auto">
          <a:xfrm rot="5400000" flipV="1">
            <a:off x="6339712" y="5399203"/>
            <a:ext cx="360363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1" name="AutoShape 178"/>
          <p:cNvSpPr>
            <a:spLocks noChangeArrowheads="1"/>
          </p:cNvSpPr>
          <p:nvPr/>
        </p:nvSpPr>
        <p:spPr bwMode="auto">
          <a:xfrm rot="16200000">
            <a:off x="6322250" y="5742103"/>
            <a:ext cx="360363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2" name="AutoShape 179"/>
          <p:cNvSpPr>
            <a:spLocks noChangeArrowheads="1"/>
          </p:cNvSpPr>
          <p:nvPr/>
        </p:nvSpPr>
        <p:spPr bwMode="auto">
          <a:xfrm rot="5400000" flipH="1">
            <a:off x="7058850" y="4643553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3" name="AutoShape 180"/>
          <p:cNvSpPr>
            <a:spLocks noChangeArrowheads="1"/>
          </p:cNvSpPr>
          <p:nvPr/>
        </p:nvSpPr>
        <p:spPr bwMode="auto">
          <a:xfrm rot="16200000" flipH="1" flipV="1">
            <a:off x="7095362" y="5040428"/>
            <a:ext cx="360363" cy="34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4" name="Rectangle 181"/>
          <p:cNvSpPr>
            <a:spLocks noChangeArrowheads="1"/>
          </p:cNvSpPr>
          <p:nvPr/>
        </p:nvSpPr>
        <p:spPr bwMode="auto">
          <a:xfrm>
            <a:off x="7150925" y="4516553"/>
            <a:ext cx="34925" cy="7207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5" name="Rectangle 182"/>
          <p:cNvSpPr>
            <a:spLocks noChangeArrowheads="1"/>
          </p:cNvSpPr>
          <p:nvPr/>
        </p:nvSpPr>
        <p:spPr bwMode="auto">
          <a:xfrm>
            <a:off x="7185850" y="4876916"/>
            <a:ext cx="730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6" name="AutoShape 183"/>
          <p:cNvSpPr>
            <a:spLocks noChangeArrowheads="1"/>
          </p:cNvSpPr>
          <p:nvPr/>
        </p:nvSpPr>
        <p:spPr bwMode="auto">
          <a:xfrm rot="5400000" flipH="1">
            <a:off x="6827075" y="4156190"/>
            <a:ext cx="32385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7" name="Rectangle 184"/>
          <p:cNvSpPr>
            <a:spLocks noChangeArrowheads="1"/>
          </p:cNvSpPr>
          <p:nvPr/>
        </p:nvSpPr>
        <p:spPr bwMode="auto">
          <a:xfrm>
            <a:off x="6501638" y="4192703"/>
            <a:ext cx="36513" cy="10445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8" name="Rectangle 185"/>
          <p:cNvSpPr>
            <a:spLocks noChangeArrowheads="1"/>
          </p:cNvSpPr>
          <p:nvPr/>
        </p:nvSpPr>
        <p:spPr bwMode="auto">
          <a:xfrm flipV="1">
            <a:off x="4701413" y="4516553"/>
            <a:ext cx="649288" cy="730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9" name="Rectangle 186"/>
          <p:cNvSpPr>
            <a:spLocks noChangeArrowheads="1"/>
          </p:cNvSpPr>
          <p:nvPr/>
        </p:nvSpPr>
        <p:spPr bwMode="auto">
          <a:xfrm flipV="1">
            <a:off x="4990338" y="4157778"/>
            <a:ext cx="215900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0" name="Rectangle 187"/>
          <p:cNvSpPr>
            <a:spLocks noChangeArrowheads="1"/>
          </p:cNvSpPr>
          <p:nvPr/>
        </p:nvSpPr>
        <p:spPr bwMode="auto">
          <a:xfrm>
            <a:off x="4990338" y="4192703"/>
            <a:ext cx="111601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1" name="AutoShape 188"/>
          <p:cNvSpPr>
            <a:spLocks noChangeArrowheads="1"/>
          </p:cNvSpPr>
          <p:nvPr/>
        </p:nvSpPr>
        <p:spPr bwMode="auto">
          <a:xfrm rot="16200000">
            <a:off x="4664900" y="4194290"/>
            <a:ext cx="36036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2" name="AutoShape 189"/>
          <p:cNvSpPr>
            <a:spLocks noChangeArrowheads="1"/>
          </p:cNvSpPr>
          <p:nvPr/>
        </p:nvSpPr>
        <p:spPr bwMode="auto">
          <a:xfrm rot="16200000">
            <a:off x="4899850" y="3959340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3" name="AutoShape 190"/>
          <p:cNvSpPr>
            <a:spLocks noChangeArrowheads="1"/>
          </p:cNvSpPr>
          <p:nvPr/>
        </p:nvSpPr>
        <p:spPr bwMode="auto">
          <a:xfrm rot="16200000">
            <a:off x="5117337" y="3633903"/>
            <a:ext cx="215900" cy="2524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4" name="AutoShape 191"/>
          <p:cNvSpPr>
            <a:spLocks noChangeArrowheads="1"/>
          </p:cNvSpPr>
          <p:nvPr/>
        </p:nvSpPr>
        <p:spPr bwMode="auto">
          <a:xfrm rot="5400000" flipH="1">
            <a:off x="5620575" y="3383078"/>
            <a:ext cx="539750" cy="10795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5" name="Rectangle 192"/>
          <p:cNvSpPr>
            <a:spLocks noChangeArrowheads="1"/>
          </p:cNvSpPr>
          <p:nvPr/>
        </p:nvSpPr>
        <p:spPr bwMode="auto">
          <a:xfrm>
            <a:off x="6538150" y="4192703"/>
            <a:ext cx="252413" cy="17637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6" name="Rectangle 193"/>
          <p:cNvSpPr>
            <a:spLocks noChangeArrowheads="1"/>
          </p:cNvSpPr>
          <p:nvPr/>
        </p:nvSpPr>
        <p:spPr bwMode="auto">
          <a:xfrm>
            <a:off x="6790563" y="4516553"/>
            <a:ext cx="360363" cy="10810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7" name="Rectangle 194"/>
          <p:cNvSpPr>
            <a:spLocks noChangeArrowheads="1"/>
          </p:cNvSpPr>
          <p:nvPr/>
        </p:nvSpPr>
        <p:spPr bwMode="auto">
          <a:xfrm>
            <a:off x="6106350" y="4192703"/>
            <a:ext cx="396875" cy="6127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8" name="Rectangle 195"/>
          <p:cNvSpPr>
            <a:spLocks noChangeArrowheads="1"/>
          </p:cNvSpPr>
          <p:nvPr/>
        </p:nvSpPr>
        <p:spPr bwMode="auto">
          <a:xfrm flipV="1">
            <a:off x="5098288" y="3868853"/>
            <a:ext cx="252413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9" name="Rectangle 196"/>
          <p:cNvSpPr>
            <a:spLocks noChangeArrowheads="1"/>
          </p:cNvSpPr>
          <p:nvPr/>
        </p:nvSpPr>
        <p:spPr bwMode="auto">
          <a:xfrm flipH="1" flipV="1">
            <a:off x="4701413" y="4589578"/>
            <a:ext cx="288925" cy="2524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0" name="AutoShape 197"/>
          <p:cNvSpPr>
            <a:spLocks noChangeArrowheads="1"/>
          </p:cNvSpPr>
          <p:nvPr/>
        </p:nvSpPr>
        <p:spPr bwMode="auto">
          <a:xfrm rot="5400000" flipV="1">
            <a:off x="4628387" y="2106727"/>
            <a:ext cx="36513" cy="7556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1" name="AutoShape 198"/>
          <p:cNvSpPr>
            <a:spLocks noChangeArrowheads="1"/>
          </p:cNvSpPr>
          <p:nvPr/>
        </p:nvSpPr>
        <p:spPr bwMode="auto">
          <a:xfrm rot="16200000" flipH="1" flipV="1">
            <a:off x="3998150" y="2376602"/>
            <a:ext cx="179388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2" name="AutoShape 199"/>
          <p:cNvSpPr>
            <a:spLocks noChangeArrowheads="1"/>
          </p:cNvSpPr>
          <p:nvPr/>
        </p:nvSpPr>
        <p:spPr bwMode="auto">
          <a:xfrm rot="16200000" flipH="1" flipV="1">
            <a:off x="3837812" y="2644890"/>
            <a:ext cx="71438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3" name="AutoShape 200"/>
          <p:cNvSpPr>
            <a:spLocks noChangeArrowheads="1"/>
          </p:cNvSpPr>
          <p:nvPr/>
        </p:nvSpPr>
        <p:spPr bwMode="auto">
          <a:xfrm rot="16200000" flipH="1" flipV="1">
            <a:off x="3513962" y="2752840"/>
            <a:ext cx="360363" cy="2873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4" name="AutoShape 201"/>
          <p:cNvSpPr>
            <a:spLocks noChangeArrowheads="1"/>
          </p:cNvSpPr>
          <p:nvPr/>
        </p:nvSpPr>
        <p:spPr bwMode="auto">
          <a:xfrm rot="16200000" flipH="1" flipV="1">
            <a:off x="3188525" y="3113203"/>
            <a:ext cx="396875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5" name="AutoShape 202"/>
          <p:cNvSpPr>
            <a:spLocks noChangeArrowheads="1"/>
          </p:cNvSpPr>
          <p:nvPr/>
        </p:nvSpPr>
        <p:spPr bwMode="auto">
          <a:xfrm rot="16200000" flipH="1" flipV="1">
            <a:off x="2883725" y="3419590"/>
            <a:ext cx="287338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6" name="AutoShape 203"/>
          <p:cNvSpPr>
            <a:spLocks noChangeArrowheads="1"/>
          </p:cNvSpPr>
          <p:nvPr/>
        </p:nvSpPr>
        <p:spPr bwMode="auto">
          <a:xfrm rot="16200000" flipH="1" flipV="1">
            <a:off x="2613850" y="3616440"/>
            <a:ext cx="7143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7" name="AutoShape 204"/>
          <p:cNvSpPr>
            <a:spLocks noChangeArrowheads="1"/>
          </p:cNvSpPr>
          <p:nvPr/>
        </p:nvSpPr>
        <p:spPr bwMode="auto">
          <a:xfrm rot="16200000" flipH="1" flipV="1">
            <a:off x="2199512" y="3741853"/>
            <a:ext cx="180975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8" name="AutoShape 205"/>
          <p:cNvSpPr>
            <a:spLocks noChangeArrowheads="1"/>
          </p:cNvSpPr>
          <p:nvPr/>
        </p:nvSpPr>
        <p:spPr bwMode="auto">
          <a:xfrm rot="16200000" flipH="1" flipV="1">
            <a:off x="1966150" y="4013315"/>
            <a:ext cx="1444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9" name="AutoShape 206"/>
          <p:cNvSpPr>
            <a:spLocks noChangeArrowheads="1"/>
          </p:cNvSpPr>
          <p:nvPr/>
        </p:nvSpPr>
        <p:spPr bwMode="auto">
          <a:xfrm rot="16200000" flipH="1" flipV="1">
            <a:off x="1696275" y="4246678"/>
            <a:ext cx="358775" cy="1809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0" name="AutoShape 207"/>
          <p:cNvSpPr>
            <a:spLocks noChangeArrowheads="1"/>
          </p:cNvSpPr>
          <p:nvPr/>
        </p:nvSpPr>
        <p:spPr bwMode="auto">
          <a:xfrm rot="16200000" flipH="1" flipV="1">
            <a:off x="1443862" y="4786428"/>
            <a:ext cx="612775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1" name="AutoShape 208"/>
          <p:cNvSpPr>
            <a:spLocks noChangeArrowheads="1"/>
          </p:cNvSpPr>
          <p:nvPr/>
        </p:nvSpPr>
        <p:spPr bwMode="auto">
          <a:xfrm rot="5400000" flipH="1">
            <a:off x="1551812" y="5291253"/>
            <a:ext cx="395288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2" name="AutoShape 209"/>
          <p:cNvSpPr>
            <a:spLocks noChangeArrowheads="1"/>
          </p:cNvSpPr>
          <p:nvPr/>
        </p:nvSpPr>
        <p:spPr bwMode="auto">
          <a:xfrm rot="5400000" flipH="1">
            <a:off x="1785175" y="5524616"/>
            <a:ext cx="73025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3" name="AutoShape 210"/>
          <p:cNvSpPr>
            <a:spLocks noChangeArrowheads="1"/>
          </p:cNvSpPr>
          <p:nvPr/>
        </p:nvSpPr>
        <p:spPr bwMode="auto">
          <a:xfrm rot="5400000" flipH="1">
            <a:off x="1947100" y="5508741"/>
            <a:ext cx="71438" cy="2508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4" name="AutoShape 211"/>
          <p:cNvSpPr>
            <a:spLocks noChangeArrowheads="1"/>
          </p:cNvSpPr>
          <p:nvPr/>
        </p:nvSpPr>
        <p:spPr bwMode="auto">
          <a:xfrm rot="16200000">
            <a:off x="2236025" y="5434128"/>
            <a:ext cx="1079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5" name="AutoShape 212"/>
          <p:cNvSpPr>
            <a:spLocks noChangeArrowheads="1"/>
          </p:cNvSpPr>
          <p:nvPr/>
        </p:nvSpPr>
        <p:spPr bwMode="auto">
          <a:xfrm rot="16200000">
            <a:off x="2469387" y="5237278"/>
            <a:ext cx="323850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6" name="AutoShape 213"/>
          <p:cNvSpPr>
            <a:spLocks noChangeArrowheads="1"/>
          </p:cNvSpPr>
          <p:nvPr/>
        </p:nvSpPr>
        <p:spPr bwMode="auto">
          <a:xfrm rot="16200000">
            <a:off x="3063112" y="4930891"/>
            <a:ext cx="36513" cy="5762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7" name="AutoShape 214"/>
          <p:cNvSpPr>
            <a:spLocks noChangeArrowheads="1"/>
          </p:cNvSpPr>
          <p:nvPr/>
        </p:nvSpPr>
        <p:spPr bwMode="auto">
          <a:xfrm rot="5400000" flipH="1">
            <a:off x="3620325" y="4949941"/>
            <a:ext cx="36513" cy="5397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8" name="AutoShape 215"/>
          <p:cNvSpPr>
            <a:spLocks noChangeArrowheads="1"/>
          </p:cNvSpPr>
          <p:nvPr/>
        </p:nvSpPr>
        <p:spPr bwMode="auto">
          <a:xfrm rot="16200000" flipH="1" flipV="1">
            <a:off x="5350700" y="1636827"/>
            <a:ext cx="322263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9" name="AutoShape 216"/>
          <p:cNvSpPr>
            <a:spLocks noChangeArrowheads="1"/>
          </p:cNvSpPr>
          <p:nvPr/>
        </p:nvSpPr>
        <p:spPr bwMode="auto">
          <a:xfrm rot="16200000" flipH="1" flipV="1">
            <a:off x="5836475" y="1438390"/>
            <a:ext cx="1079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0" name="AutoShape 217"/>
          <p:cNvSpPr>
            <a:spLocks noChangeArrowheads="1"/>
          </p:cNvSpPr>
          <p:nvPr/>
        </p:nvSpPr>
        <p:spPr bwMode="auto">
          <a:xfrm rot="16200000" flipH="1" flipV="1">
            <a:off x="4917312" y="2105140"/>
            <a:ext cx="503238" cy="2873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1" name="AutoShape 218"/>
          <p:cNvSpPr>
            <a:spLocks noChangeArrowheads="1"/>
          </p:cNvSpPr>
          <p:nvPr/>
        </p:nvSpPr>
        <p:spPr bwMode="auto">
          <a:xfrm rot="16200000" flipH="1" flipV="1">
            <a:off x="6538150" y="952615"/>
            <a:ext cx="144463" cy="10810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2" name="AutoShape 219"/>
          <p:cNvSpPr>
            <a:spLocks noChangeArrowheads="1"/>
          </p:cNvSpPr>
          <p:nvPr/>
        </p:nvSpPr>
        <p:spPr bwMode="auto">
          <a:xfrm rot="5400000" flipV="1">
            <a:off x="7311262" y="1260590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3" name="AutoShape 220"/>
          <p:cNvSpPr>
            <a:spLocks noChangeArrowheads="1"/>
          </p:cNvSpPr>
          <p:nvPr/>
        </p:nvSpPr>
        <p:spPr bwMode="auto">
          <a:xfrm rot="16200000">
            <a:off x="5133212" y="1133590"/>
            <a:ext cx="360363" cy="6477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4" name="AutoShape 221"/>
          <p:cNvSpPr>
            <a:spLocks noChangeArrowheads="1"/>
          </p:cNvSpPr>
          <p:nvPr/>
        </p:nvSpPr>
        <p:spPr bwMode="auto">
          <a:xfrm rot="5400000" flipV="1">
            <a:off x="3710812" y="5508741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5" name="AutoShape 222"/>
          <p:cNvSpPr>
            <a:spLocks noChangeArrowheads="1"/>
          </p:cNvSpPr>
          <p:nvPr/>
        </p:nvSpPr>
        <p:spPr bwMode="auto">
          <a:xfrm rot="16200000" flipH="1" flipV="1">
            <a:off x="3315525" y="5542078"/>
            <a:ext cx="107950" cy="361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6" name="AutoShape 223"/>
          <p:cNvSpPr>
            <a:spLocks noChangeArrowheads="1"/>
          </p:cNvSpPr>
          <p:nvPr/>
        </p:nvSpPr>
        <p:spPr bwMode="auto">
          <a:xfrm rot="16200000" flipH="1" flipV="1">
            <a:off x="2920237" y="5686541"/>
            <a:ext cx="180975" cy="361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7" name="AutoShape 224"/>
          <p:cNvSpPr>
            <a:spLocks noChangeArrowheads="1"/>
          </p:cNvSpPr>
          <p:nvPr/>
        </p:nvSpPr>
        <p:spPr bwMode="auto">
          <a:xfrm rot="16200000" flipH="1" flipV="1">
            <a:off x="2605912" y="5911966"/>
            <a:ext cx="179388" cy="271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8" name="AutoShape 225"/>
          <p:cNvSpPr>
            <a:spLocks noChangeArrowheads="1"/>
          </p:cNvSpPr>
          <p:nvPr/>
        </p:nvSpPr>
        <p:spPr bwMode="auto">
          <a:xfrm rot="5400000" flipV="1">
            <a:off x="893000" y="6023091"/>
            <a:ext cx="179388" cy="492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9" name="AutoShape 226"/>
          <p:cNvSpPr>
            <a:spLocks noChangeArrowheads="1"/>
          </p:cNvSpPr>
          <p:nvPr/>
        </p:nvSpPr>
        <p:spPr bwMode="auto">
          <a:xfrm rot="16200000">
            <a:off x="831087" y="5364278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0" name="AutoShape 227"/>
          <p:cNvSpPr>
            <a:spLocks noChangeArrowheads="1"/>
          </p:cNvSpPr>
          <p:nvPr/>
        </p:nvSpPr>
        <p:spPr bwMode="auto">
          <a:xfrm rot="16200000">
            <a:off x="975550" y="4967403"/>
            <a:ext cx="360363" cy="1793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1" name="AutoShape 228"/>
          <p:cNvSpPr>
            <a:spLocks noChangeArrowheads="1"/>
          </p:cNvSpPr>
          <p:nvPr/>
        </p:nvSpPr>
        <p:spPr bwMode="auto">
          <a:xfrm rot="16200000">
            <a:off x="1118425" y="4643553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2" name="AutoShape 229"/>
          <p:cNvSpPr>
            <a:spLocks noChangeArrowheads="1"/>
          </p:cNvSpPr>
          <p:nvPr/>
        </p:nvSpPr>
        <p:spPr bwMode="auto">
          <a:xfrm rot="16200000">
            <a:off x="1245425" y="4264140"/>
            <a:ext cx="3603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3" name="AutoShape 230"/>
          <p:cNvSpPr>
            <a:spLocks noChangeArrowheads="1"/>
          </p:cNvSpPr>
          <p:nvPr/>
        </p:nvSpPr>
        <p:spPr bwMode="auto">
          <a:xfrm rot="16200000">
            <a:off x="1461325" y="3833928"/>
            <a:ext cx="36036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4" name="AutoShape 231"/>
          <p:cNvSpPr>
            <a:spLocks noChangeArrowheads="1"/>
          </p:cNvSpPr>
          <p:nvPr/>
        </p:nvSpPr>
        <p:spPr bwMode="auto">
          <a:xfrm rot="16200000">
            <a:off x="1785175" y="3508490"/>
            <a:ext cx="288925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5" name="AutoShape 232"/>
          <p:cNvSpPr>
            <a:spLocks noChangeArrowheads="1"/>
          </p:cNvSpPr>
          <p:nvPr/>
        </p:nvSpPr>
        <p:spPr bwMode="auto">
          <a:xfrm rot="16200000">
            <a:off x="2218562" y="3256078"/>
            <a:ext cx="107950" cy="3968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6" name="AutoShape 233"/>
          <p:cNvSpPr>
            <a:spLocks noChangeArrowheads="1"/>
          </p:cNvSpPr>
          <p:nvPr/>
        </p:nvSpPr>
        <p:spPr bwMode="auto">
          <a:xfrm rot="16200000">
            <a:off x="2559875" y="3130665"/>
            <a:ext cx="17938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7" name="AutoShape 234"/>
          <p:cNvSpPr>
            <a:spLocks noChangeArrowheads="1"/>
          </p:cNvSpPr>
          <p:nvPr/>
        </p:nvSpPr>
        <p:spPr bwMode="auto">
          <a:xfrm rot="16200000">
            <a:off x="2866262" y="2895715"/>
            <a:ext cx="288925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8" name="AutoShape 235"/>
          <p:cNvSpPr>
            <a:spLocks noChangeArrowheads="1"/>
          </p:cNvSpPr>
          <p:nvPr/>
        </p:nvSpPr>
        <p:spPr bwMode="auto">
          <a:xfrm rot="16200000">
            <a:off x="3099625" y="2519477"/>
            <a:ext cx="504825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9" name="AutoShape 236"/>
          <p:cNvSpPr>
            <a:spLocks noChangeArrowheads="1"/>
          </p:cNvSpPr>
          <p:nvPr/>
        </p:nvSpPr>
        <p:spPr bwMode="auto">
          <a:xfrm rot="16200000">
            <a:off x="3513962" y="2068627"/>
            <a:ext cx="360363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0" name="AutoShape 237"/>
          <p:cNvSpPr>
            <a:spLocks noChangeArrowheads="1"/>
          </p:cNvSpPr>
          <p:nvPr/>
        </p:nvSpPr>
        <p:spPr bwMode="auto">
          <a:xfrm rot="16200000">
            <a:off x="4018787" y="1816215"/>
            <a:ext cx="10795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1" name="AutoShape 238"/>
          <p:cNvSpPr>
            <a:spLocks noChangeArrowheads="1"/>
          </p:cNvSpPr>
          <p:nvPr/>
        </p:nvSpPr>
        <p:spPr bwMode="auto">
          <a:xfrm rot="16200000">
            <a:off x="4649025" y="1617777"/>
            <a:ext cx="3238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2" name="AutoShape 239"/>
          <p:cNvSpPr>
            <a:spLocks noChangeArrowheads="1"/>
          </p:cNvSpPr>
          <p:nvPr/>
        </p:nvSpPr>
        <p:spPr bwMode="auto">
          <a:xfrm rot="5400000" flipV="1">
            <a:off x="6088887" y="4822941"/>
            <a:ext cx="43180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3" name="AutoShape 240"/>
          <p:cNvSpPr>
            <a:spLocks noChangeArrowheads="1"/>
          </p:cNvSpPr>
          <p:nvPr/>
        </p:nvSpPr>
        <p:spPr bwMode="auto">
          <a:xfrm rot="5400000" flipV="1">
            <a:off x="5780912" y="4481628"/>
            <a:ext cx="252413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4" name="AutoShape 241"/>
          <p:cNvSpPr>
            <a:spLocks noChangeArrowheads="1"/>
          </p:cNvSpPr>
          <p:nvPr/>
        </p:nvSpPr>
        <p:spPr bwMode="auto">
          <a:xfrm rot="16200000" flipH="1" flipV="1">
            <a:off x="5511037" y="4392728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5" name="AutoShape 242"/>
          <p:cNvSpPr>
            <a:spLocks noChangeArrowheads="1"/>
          </p:cNvSpPr>
          <p:nvPr/>
        </p:nvSpPr>
        <p:spPr bwMode="auto">
          <a:xfrm rot="16200000" flipH="1" flipV="1">
            <a:off x="5042725" y="4537190"/>
            <a:ext cx="2524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6" name="AutoShape 243"/>
          <p:cNvSpPr>
            <a:spLocks noChangeArrowheads="1"/>
          </p:cNvSpPr>
          <p:nvPr/>
        </p:nvSpPr>
        <p:spPr bwMode="auto">
          <a:xfrm rot="16200000" flipH="1" flipV="1">
            <a:off x="4017200" y="4734041"/>
            <a:ext cx="863600" cy="10795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7" name="AutoShape 244"/>
          <p:cNvSpPr>
            <a:spLocks noChangeArrowheads="1"/>
          </p:cNvSpPr>
          <p:nvPr/>
        </p:nvSpPr>
        <p:spPr bwMode="auto">
          <a:xfrm rot="16200000">
            <a:off x="7906575" y="4300653"/>
            <a:ext cx="360363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8" name="AutoShape 245"/>
          <p:cNvSpPr>
            <a:spLocks noChangeArrowheads="1"/>
          </p:cNvSpPr>
          <p:nvPr/>
        </p:nvSpPr>
        <p:spPr bwMode="auto">
          <a:xfrm rot="16200000" flipH="1" flipV="1">
            <a:off x="8570150" y="3454515"/>
            <a:ext cx="73025" cy="34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9" name="AutoShape 246"/>
          <p:cNvSpPr>
            <a:spLocks noChangeArrowheads="1"/>
          </p:cNvSpPr>
          <p:nvPr/>
        </p:nvSpPr>
        <p:spPr bwMode="auto">
          <a:xfrm rot="5400000" flipV="1">
            <a:off x="7600187" y="1366952"/>
            <a:ext cx="17938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0" name="AutoShape 247"/>
          <p:cNvSpPr>
            <a:spLocks noChangeArrowheads="1"/>
          </p:cNvSpPr>
          <p:nvPr/>
        </p:nvSpPr>
        <p:spPr bwMode="auto">
          <a:xfrm rot="5400000" flipV="1">
            <a:off x="7835137" y="1671752"/>
            <a:ext cx="43180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1" name="AutoShape 248"/>
          <p:cNvSpPr>
            <a:spLocks noChangeArrowheads="1"/>
          </p:cNvSpPr>
          <p:nvPr/>
        </p:nvSpPr>
        <p:spPr bwMode="auto">
          <a:xfrm rot="5400000" flipV="1">
            <a:off x="8139937" y="2159115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2" name="AutoShape 249"/>
          <p:cNvSpPr>
            <a:spLocks noChangeArrowheads="1"/>
          </p:cNvSpPr>
          <p:nvPr/>
        </p:nvSpPr>
        <p:spPr bwMode="auto">
          <a:xfrm rot="5400000" flipV="1">
            <a:off x="8212962" y="2482965"/>
            <a:ext cx="35877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3" name="AutoShape 250"/>
          <p:cNvSpPr>
            <a:spLocks noChangeArrowheads="1"/>
          </p:cNvSpPr>
          <p:nvPr/>
        </p:nvSpPr>
        <p:spPr bwMode="auto">
          <a:xfrm rot="5400000" flipV="1">
            <a:off x="8285987" y="2876665"/>
            <a:ext cx="358775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4" name="AutoShape 251"/>
          <p:cNvSpPr>
            <a:spLocks noChangeArrowheads="1"/>
          </p:cNvSpPr>
          <p:nvPr/>
        </p:nvSpPr>
        <p:spPr bwMode="auto">
          <a:xfrm rot="16200000">
            <a:off x="8247887" y="3203690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5" name="AutoShape 252"/>
          <p:cNvSpPr>
            <a:spLocks noChangeArrowheads="1"/>
          </p:cNvSpPr>
          <p:nvPr/>
        </p:nvSpPr>
        <p:spPr bwMode="auto">
          <a:xfrm rot="16200000">
            <a:off x="8122475" y="3545003"/>
            <a:ext cx="3603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6" name="AutoShape 253"/>
          <p:cNvSpPr>
            <a:spLocks noChangeArrowheads="1"/>
          </p:cNvSpPr>
          <p:nvPr/>
        </p:nvSpPr>
        <p:spPr bwMode="auto">
          <a:xfrm rot="16200000">
            <a:off x="7995475" y="3924415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7" name="AutoShape 254"/>
          <p:cNvSpPr>
            <a:spLocks noChangeArrowheads="1"/>
          </p:cNvSpPr>
          <p:nvPr/>
        </p:nvSpPr>
        <p:spPr bwMode="auto">
          <a:xfrm rot="16200000" flipH="1" flipV="1">
            <a:off x="8265350" y="3941878"/>
            <a:ext cx="360363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8" name="AutoShape 255"/>
          <p:cNvSpPr>
            <a:spLocks noChangeArrowheads="1"/>
          </p:cNvSpPr>
          <p:nvPr/>
        </p:nvSpPr>
        <p:spPr bwMode="auto">
          <a:xfrm rot="16200000" flipH="1" flipV="1">
            <a:off x="8392350" y="3598978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9" name="AutoShape 256"/>
          <p:cNvSpPr>
            <a:spLocks noChangeArrowheads="1"/>
          </p:cNvSpPr>
          <p:nvPr/>
        </p:nvSpPr>
        <p:spPr bwMode="auto">
          <a:xfrm rot="16200000" flipH="1" flipV="1">
            <a:off x="8517762" y="3184640"/>
            <a:ext cx="361950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0" name="AutoShape 257"/>
          <p:cNvSpPr>
            <a:spLocks noChangeArrowheads="1"/>
          </p:cNvSpPr>
          <p:nvPr/>
        </p:nvSpPr>
        <p:spPr bwMode="auto">
          <a:xfrm rot="5400000" flipH="1">
            <a:off x="8573325" y="2876665"/>
            <a:ext cx="358775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1" name="AutoShape 258"/>
          <p:cNvSpPr>
            <a:spLocks noChangeArrowheads="1"/>
          </p:cNvSpPr>
          <p:nvPr/>
        </p:nvSpPr>
        <p:spPr bwMode="auto">
          <a:xfrm rot="5400000" flipH="1">
            <a:off x="8463787" y="2448040"/>
            <a:ext cx="395288" cy="1428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2" name="AutoShape 259"/>
          <p:cNvSpPr>
            <a:spLocks noChangeArrowheads="1"/>
          </p:cNvSpPr>
          <p:nvPr/>
        </p:nvSpPr>
        <p:spPr bwMode="auto">
          <a:xfrm rot="5400000" flipH="1">
            <a:off x="8193912" y="1925752"/>
            <a:ext cx="576263" cy="2159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3" name="AutoShape 260"/>
          <p:cNvSpPr>
            <a:spLocks noChangeArrowheads="1"/>
          </p:cNvSpPr>
          <p:nvPr/>
        </p:nvSpPr>
        <p:spPr bwMode="auto">
          <a:xfrm rot="5400000" flipH="1">
            <a:off x="7887525" y="1259002"/>
            <a:ext cx="25241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4" name="Rectangle 261"/>
          <p:cNvSpPr>
            <a:spLocks noChangeArrowheads="1"/>
          </p:cNvSpPr>
          <p:nvPr/>
        </p:nvSpPr>
        <p:spPr bwMode="auto">
          <a:xfrm>
            <a:off x="5744400" y="5237278"/>
            <a:ext cx="757238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5" name="Rectangle 262"/>
          <p:cNvSpPr>
            <a:spLocks noChangeArrowheads="1"/>
          </p:cNvSpPr>
          <p:nvPr/>
        </p:nvSpPr>
        <p:spPr bwMode="auto">
          <a:xfrm>
            <a:off x="4629975" y="5669078"/>
            <a:ext cx="360363" cy="4683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6" name="Rectangle 263"/>
          <p:cNvSpPr>
            <a:spLocks noChangeArrowheads="1"/>
          </p:cNvSpPr>
          <p:nvPr/>
        </p:nvSpPr>
        <p:spPr bwMode="auto">
          <a:xfrm>
            <a:off x="7906575" y="2068627"/>
            <a:ext cx="323850" cy="714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7" name="Rectangle 264"/>
          <p:cNvSpPr>
            <a:spLocks noChangeArrowheads="1"/>
          </p:cNvSpPr>
          <p:nvPr/>
        </p:nvSpPr>
        <p:spPr bwMode="auto">
          <a:xfrm>
            <a:off x="8193913" y="2141652"/>
            <a:ext cx="36513" cy="57467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8" name="Rectangle 265"/>
          <p:cNvSpPr>
            <a:spLocks noChangeArrowheads="1"/>
          </p:cNvSpPr>
          <p:nvPr/>
        </p:nvSpPr>
        <p:spPr bwMode="auto">
          <a:xfrm>
            <a:off x="8338375" y="3076690"/>
            <a:ext cx="36513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9" name="Rectangle 266"/>
          <p:cNvSpPr>
            <a:spLocks noChangeArrowheads="1"/>
          </p:cNvSpPr>
          <p:nvPr/>
        </p:nvSpPr>
        <p:spPr bwMode="auto">
          <a:xfrm>
            <a:off x="8051038" y="3797415"/>
            <a:ext cx="71438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0" name="Rectangle 267"/>
          <p:cNvSpPr>
            <a:spLocks noChangeArrowheads="1"/>
          </p:cNvSpPr>
          <p:nvPr/>
        </p:nvSpPr>
        <p:spPr bwMode="auto">
          <a:xfrm>
            <a:off x="7870063" y="3941878"/>
            <a:ext cx="34925" cy="57467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1" name="Rectangle 268"/>
          <p:cNvSpPr>
            <a:spLocks noChangeArrowheads="1"/>
          </p:cNvSpPr>
          <p:nvPr/>
        </p:nvSpPr>
        <p:spPr bwMode="auto">
          <a:xfrm>
            <a:off x="7185850" y="3868853"/>
            <a:ext cx="107950" cy="649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2" name="Rectangle 269"/>
          <p:cNvSpPr>
            <a:spLocks noChangeArrowheads="1"/>
          </p:cNvSpPr>
          <p:nvPr/>
        </p:nvSpPr>
        <p:spPr bwMode="auto">
          <a:xfrm>
            <a:off x="5314188" y="1997190"/>
            <a:ext cx="36513" cy="16557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3" name="Rectangle 270"/>
          <p:cNvSpPr>
            <a:spLocks noChangeArrowheads="1"/>
          </p:cNvSpPr>
          <p:nvPr/>
        </p:nvSpPr>
        <p:spPr bwMode="auto">
          <a:xfrm>
            <a:off x="5709475" y="1673340"/>
            <a:ext cx="144463" cy="19796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4" name="Rectangle 271"/>
          <p:cNvSpPr>
            <a:spLocks noChangeArrowheads="1"/>
          </p:cNvSpPr>
          <p:nvPr/>
        </p:nvSpPr>
        <p:spPr bwMode="auto">
          <a:xfrm>
            <a:off x="5853938" y="2716327"/>
            <a:ext cx="71438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5" name="Rectangle 272"/>
          <p:cNvSpPr>
            <a:spLocks noChangeArrowheads="1"/>
          </p:cNvSpPr>
          <p:nvPr/>
        </p:nvSpPr>
        <p:spPr bwMode="auto">
          <a:xfrm>
            <a:off x="3225038" y="3724390"/>
            <a:ext cx="217488" cy="365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6" name="Rectangle 273"/>
          <p:cNvSpPr>
            <a:spLocks noChangeArrowheads="1"/>
          </p:cNvSpPr>
          <p:nvPr/>
        </p:nvSpPr>
        <p:spPr bwMode="auto">
          <a:xfrm>
            <a:off x="3837813" y="2716327"/>
            <a:ext cx="71438" cy="5762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7" name="Rectangle 274"/>
          <p:cNvSpPr>
            <a:spLocks noChangeArrowheads="1"/>
          </p:cNvSpPr>
          <p:nvPr/>
        </p:nvSpPr>
        <p:spPr bwMode="auto">
          <a:xfrm>
            <a:off x="4269613" y="2500427"/>
            <a:ext cx="36513" cy="9001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8" name="Rectangle 275"/>
          <p:cNvSpPr>
            <a:spLocks noChangeArrowheads="1"/>
          </p:cNvSpPr>
          <p:nvPr/>
        </p:nvSpPr>
        <p:spPr bwMode="auto">
          <a:xfrm>
            <a:off x="4522025" y="2500427"/>
            <a:ext cx="36513" cy="12969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9" name="Rectangle 276"/>
          <p:cNvSpPr>
            <a:spLocks noChangeArrowheads="1"/>
          </p:cNvSpPr>
          <p:nvPr/>
        </p:nvSpPr>
        <p:spPr bwMode="auto">
          <a:xfrm>
            <a:off x="4990338" y="2500427"/>
            <a:ext cx="10795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0" name="Rectangle 277"/>
          <p:cNvSpPr>
            <a:spLocks noChangeArrowheads="1"/>
          </p:cNvSpPr>
          <p:nvPr/>
        </p:nvSpPr>
        <p:spPr bwMode="auto">
          <a:xfrm>
            <a:off x="3190113" y="3760903"/>
            <a:ext cx="252413" cy="365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1" name="Rectangle 278"/>
          <p:cNvSpPr>
            <a:spLocks noChangeArrowheads="1"/>
          </p:cNvSpPr>
          <p:nvPr/>
        </p:nvSpPr>
        <p:spPr bwMode="auto">
          <a:xfrm>
            <a:off x="2974213" y="4516553"/>
            <a:ext cx="71438" cy="6842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2" name="Rectangle 279"/>
          <p:cNvSpPr>
            <a:spLocks noChangeArrowheads="1"/>
          </p:cNvSpPr>
          <p:nvPr/>
        </p:nvSpPr>
        <p:spPr bwMode="auto">
          <a:xfrm>
            <a:off x="2974213" y="3760903"/>
            <a:ext cx="215900" cy="2889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3" name="Rectangle 280"/>
          <p:cNvSpPr>
            <a:spLocks noChangeArrowheads="1"/>
          </p:cNvSpPr>
          <p:nvPr/>
        </p:nvSpPr>
        <p:spPr bwMode="auto">
          <a:xfrm>
            <a:off x="3225038" y="3473565"/>
            <a:ext cx="325438" cy="2524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4" name="Rectangle 281"/>
          <p:cNvSpPr>
            <a:spLocks noChangeArrowheads="1"/>
          </p:cNvSpPr>
          <p:nvPr/>
        </p:nvSpPr>
        <p:spPr bwMode="auto">
          <a:xfrm>
            <a:off x="4558538" y="2500427"/>
            <a:ext cx="142875" cy="20177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5" name="Rectangle 282"/>
          <p:cNvSpPr>
            <a:spLocks noChangeArrowheads="1"/>
          </p:cNvSpPr>
          <p:nvPr/>
        </p:nvSpPr>
        <p:spPr bwMode="auto">
          <a:xfrm>
            <a:off x="3045650" y="4805478"/>
            <a:ext cx="863600" cy="395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6" name="Rectangle 283"/>
          <p:cNvSpPr>
            <a:spLocks noChangeArrowheads="1"/>
          </p:cNvSpPr>
          <p:nvPr/>
        </p:nvSpPr>
        <p:spPr bwMode="auto">
          <a:xfrm>
            <a:off x="2793238" y="3832340"/>
            <a:ext cx="3810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7" name="Rectangle 284"/>
          <p:cNvSpPr>
            <a:spLocks noChangeArrowheads="1"/>
          </p:cNvSpPr>
          <p:nvPr/>
        </p:nvSpPr>
        <p:spPr bwMode="auto">
          <a:xfrm>
            <a:off x="1966150" y="4157778"/>
            <a:ext cx="142875" cy="14398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8" name="Rectangle 285"/>
          <p:cNvSpPr>
            <a:spLocks noChangeArrowheads="1"/>
          </p:cNvSpPr>
          <p:nvPr/>
        </p:nvSpPr>
        <p:spPr bwMode="auto">
          <a:xfrm>
            <a:off x="1785175" y="4516553"/>
            <a:ext cx="73025" cy="10080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9" name="Rectangle 286"/>
          <p:cNvSpPr>
            <a:spLocks noChangeArrowheads="1"/>
          </p:cNvSpPr>
          <p:nvPr/>
        </p:nvSpPr>
        <p:spPr bwMode="auto">
          <a:xfrm>
            <a:off x="3909250" y="2644890"/>
            <a:ext cx="360363" cy="6477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0" name="Rectangle 287"/>
          <p:cNvSpPr>
            <a:spLocks noChangeArrowheads="1"/>
          </p:cNvSpPr>
          <p:nvPr/>
        </p:nvSpPr>
        <p:spPr bwMode="auto">
          <a:xfrm>
            <a:off x="4306125" y="2500427"/>
            <a:ext cx="215900" cy="9366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1" name="Rectangle 288"/>
          <p:cNvSpPr>
            <a:spLocks noChangeArrowheads="1"/>
          </p:cNvSpPr>
          <p:nvPr/>
        </p:nvSpPr>
        <p:spPr bwMode="auto">
          <a:xfrm>
            <a:off x="5098288" y="2500427"/>
            <a:ext cx="215900" cy="11525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2" name="Rectangle 289"/>
          <p:cNvSpPr>
            <a:spLocks noChangeArrowheads="1"/>
          </p:cNvSpPr>
          <p:nvPr/>
        </p:nvSpPr>
        <p:spPr bwMode="auto">
          <a:xfrm>
            <a:off x="5350700" y="1997190"/>
            <a:ext cx="358775" cy="16557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3" name="Rectangle 290"/>
          <p:cNvSpPr>
            <a:spLocks noChangeArrowheads="1"/>
          </p:cNvSpPr>
          <p:nvPr/>
        </p:nvSpPr>
        <p:spPr bwMode="auto">
          <a:xfrm>
            <a:off x="5853938" y="1673340"/>
            <a:ext cx="215900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4" name="Rectangle 291"/>
          <p:cNvSpPr>
            <a:spLocks noChangeArrowheads="1"/>
          </p:cNvSpPr>
          <p:nvPr/>
        </p:nvSpPr>
        <p:spPr bwMode="auto">
          <a:xfrm>
            <a:off x="6069838" y="1565390"/>
            <a:ext cx="720725" cy="395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5" name="Rectangle 292"/>
          <p:cNvSpPr>
            <a:spLocks noChangeArrowheads="1"/>
          </p:cNvSpPr>
          <p:nvPr/>
        </p:nvSpPr>
        <p:spPr bwMode="auto">
          <a:xfrm>
            <a:off x="6790563" y="1565390"/>
            <a:ext cx="360363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6" name="Rectangle 293"/>
          <p:cNvSpPr>
            <a:spLocks noChangeArrowheads="1"/>
          </p:cNvSpPr>
          <p:nvPr/>
        </p:nvSpPr>
        <p:spPr bwMode="auto">
          <a:xfrm>
            <a:off x="7150925" y="1457440"/>
            <a:ext cx="360363" cy="4318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7" name="Rectangle 294"/>
          <p:cNvSpPr>
            <a:spLocks noChangeArrowheads="1"/>
          </p:cNvSpPr>
          <p:nvPr/>
        </p:nvSpPr>
        <p:spPr bwMode="auto">
          <a:xfrm>
            <a:off x="7509700" y="1636827"/>
            <a:ext cx="360363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8" name="Rectangle 295"/>
          <p:cNvSpPr>
            <a:spLocks noChangeArrowheads="1"/>
          </p:cNvSpPr>
          <p:nvPr/>
        </p:nvSpPr>
        <p:spPr bwMode="auto">
          <a:xfrm>
            <a:off x="8230425" y="2357552"/>
            <a:ext cx="107950" cy="10795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9" name="Rectangle 296"/>
          <p:cNvSpPr>
            <a:spLocks noChangeArrowheads="1"/>
          </p:cNvSpPr>
          <p:nvPr/>
        </p:nvSpPr>
        <p:spPr bwMode="auto">
          <a:xfrm>
            <a:off x="8338375" y="2716327"/>
            <a:ext cx="107950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0" name="Rectangle 297"/>
          <p:cNvSpPr>
            <a:spLocks noChangeArrowheads="1"/>
          </p:cNvSpPr>
          <p:nvPr/>
        </p:nvSpPr>
        <p:spPr bwMode="auto">
          <a:xfrm>
            <a:off x="7906575" y="3797415"/>
            <a:ext cx="142875" cy="7191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7509700" y="3941878"/>
            <a:ext cx="358775" cy="9350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2" name="Rectangle 299"/>
          <p:cNvSpPr>
            <a:spLocks noChangeArrowheads="1"/>
          </p:cNvSpPr>
          <p:nvPr/>
        </p:nvSpPr>
        <p:spPr bwMode="auto">
          <a:xfrm>
            <a:off x="7293800" y="3868853"/>
            <a:ext cx="21590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3" name="Rectangle 300"/>
          <p:cNvSpPr>
            <a:spLocks noChangeArrowheads="1"/>
          </p:cNvSpPr>
          <p:nvPr/>
        </p:nvSpPr>
        <p:spPr bwMode="auto">
          <a:xfrm>
            <a:off x="6430200" y="3868853"/>
            <a:ext cx="755650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4" name="Rectangle 301"/>
          <p:cNvSpPr>
            <a:spLocks noChangeArrowheads="1"/>
          </p:cNvSpPr>
          <p:nvPr/>
        </p:nvSpPr>
        <p:spPr bwMode="auto">
          <a:xfrm>
            <a:off x="5853938" y="3400540"/>
            <a:ext cx="576263" cy="2524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5" name="Rectangle 302"/>
          <p:cNvSpPr>
            <a:spLocks noChangeArrowheads="1"/>
          </p:cNvSpPr>
          <p:nvPr/>
        </p:nvSpPr>
        <p:spPr bwMode="auto">
          <a:xfrm>
            <a:off x="5853938" y="3076690"/>
            <a:ext cx="252413" cy="3254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6" name="Rectangle 303"/>
          <p:cNvSpPr>
            <a:spLocks noChangeArrowheads="1"/>
          </p:cNvSpPr>
          <p:nvPr/>
        </p:nvSpPr>
        <p:spPr bwMode="auto">
          <a:xfrm>
            <a:off x="2829750" y="3760903"/>
            <a:ext cx="142875" cy="14398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7" name="Rectangle 304"/>
          <p:cNvSpPr>
            <a:spLocks noChangeArrowheads="1"/>
          </p:cNvSpPr>
          <p:nvPr/>
        </p:nvSpPr>
        <p:spPr bwMode="auto">
          <a:xfrm>
            <a:off x="2469388" y="3832340"/>
            <a:ext cx="327025" cy="14049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8" name="Rectangle 305"/>
          <p:cNvSpPr>
            <a:spLocks noChangeArrowheads="1"/>
          </p:cNvSpPr>
          <p:nvPr/>
        </p:nvSpPr>
        <p:spPr bwMode="auto">
          <a:xfrm>
            <a:off x="2109025" y="4013315"/>
            <a:ext cx="363538" cy="15478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9" name="Rectangle 306"/>
          <p:cNvSpPr>
            <a:spLocks noChangeArrowheads="1"/>
          </p:cNvSpPr>
          <p:nvPr/>
        </p:nvSpPr>
        <p:spPr bwMode="auto">
          <a:xfrm>
            <a:off x="1858200" y="4516553"/>
            <a:ext cx="107950" cy="10795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0" name="AutoShape 307"/>
          <p:cNvSpPr>
            <a:spLocks noChangeArrowheads="1"/>
          </p:cNvSpPr>
          <p:nvPr/>
        </p:nvSpPr>
        <p:spPr bwMode="auto">
          <a:xfrm rot="5400000" flipH="1">
            <a:off x="6735000" y="3095740"/>
            <a:ext cx="468313" cy="10795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1" name="AutoShape 308"/>
          <p:cNvSpPr>
            <a:spLocks noChangeArrowheads="1"/>
          </p:cNvSpPr>
          <p:nvPr/>
        </p:nvSpPr>
        <p:spPr bwMode="auto">
          <a:xfrm rot="5400000" flipH="1">
            <a:off x="7654162" y="3724390"/>
            <a:ext cx="7302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2" name="AutoShape 309"/>
          <p:cNvSpPr>
            <a:spLocks noChangeArrowheads="1"/>
          </p:cNvSpPr>
          <p:nvPr/>
        </p:nvSpPr>
        <p:spPr bwMode="auto">
          <a:xfrm rot="5400000" flipH="1">
            <a:off x="6104762" y="3078278"/>
            <a:ext cx="325438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3" name="AutoShape 310"/>
          <p:cNvSpPr>
            <a:spLocks noChangeArrowheads="1"/>
          </p:cNvSpPr>
          <p:nvPr/>
        </p:nvSpPr>
        <p:spPr bwMode="auto">
          <a:xfrm rot="5400000" flipH="1">
            <a:off x="5834887" y="2806815"/>
            <a:ext cx="361950" cy="1809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4" name="AutoShape 311"/>
          <p:cNvSpPr>
            <a:spLocks noChangeArrowheads="1"/>
          </p:cNvSpPr>
          <p:nvPr/>
        </p:nvSpPr>
        <p:spPr bwMode="auto">
          <a:xfrm rot="5400000" flipH="1">
            <a:off x="5709475" y="2502015"/>
            <a:ext cx="361950" cy="730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5" name="AutoShape 312"/>
          <p:cNvSpPr>
            <a:spLocks noChangeArrowheads="1"/>
          </p:cNvSpPr>
          <p:nvPr/>
        </p:nvSpPr>
        <p:spPr bwMode="auto">
          <a:xfrm rot="16200000" flipH="1" flipV="1">
            <a:off x="5782500" y="2068627"/>
            <a:ext cx="357188" cy="2159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6" name="AutoShape 313"/>
          <p:cNvSpPr>
            <a:spLocks noChangeArrowheads="1"/>
          </p:cNvSpPr>
          <p:nvPr/>
        </p:nvSpPr>
        <p:spPr bwMode="auto">
          <a:xfrm rot="16200000" flipH="1" flipV="1">
            <a:off x="6233350" y="1795577"/>
            <a:ext cx="3492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7" name="AutoShape 314"/>
          <p:cNvSpPr>
            <a:spLocks noChangeArrowheads="1"/>
          </p:cNvSpPr>
          <p:nvPr/>
        </p:nvSpPr>
        <p:spPr bwMode="auto">
          <a:xfrm rot="16200000" flipH="1" flipV="1">
            <a:off x="6935025" y="1744777"/>
            <a:ext cx="71438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8" name="AutoShape 315"/>
          <p:cNvSpPr>
            <a:spLocks noChangeArrowheads="1"/>
          </p:cNvSpPr>
          <p:nvPr/>
        </p:nvSpPr>
        <p:spPr bwMode="auto">
          <a:xfrm rot="5400000" flipV="1">
            <a:off x="7293800" y="1746365"/>
            <a:ext cx="71438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9" name="AutoShape 316"/>
          <p:cNvSpPr>
            <a:spLocks noChangeArrowheads="1"/>
          </p:cNvSpPr>
          <p:nvPr/>
        </p:nvSpPr>
        <p:spPr bwMode="auto">
          <a:xfrm rot="5400000" flipV="1">
            <a:off x="7617650" y="1852727"/>
            <a:ext cx="180975" cy="396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0" name="AutoShape 317"/>
          <p:cNvSpPr>
            <a:spLocks noChangeArrowheads="1"/>
          </p:cNvSpPr>
          <p:nvPr/>
        </p:nvSpPr>
        <p:spPr bwMode="auto">
          <a:xfrm rot="5400000" flipV="1">
            <a:off x="7763700" y="2284527"/>
            <a:ext cx="574675" cy="2873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1" name="AutoShape 318"/>
          <p:cNvSpPr>
            <a:spLocks noChangeArrowheads="1"/>
          </p:cNvSpPr>
          <p:nvPr/>
        </p:nvSpPr>
        <p:spPr bwMode="auto">
          <a:xfrm rot="5400000" flipV="1">
            <a:off x="8031987" y="2878252"/>
            <a:ext cx="36036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2" name="AutoShape 319"/>
          <p:cNvSpPr>
            <a:spLocks noChangeArrowheads="1"/>
          </p:cNvSpPr>
          <p:nvPr/>
        </p:nvSpPr>
        <p:spPr bwMode="auto">
          <a:xfrm rot="16200000">
            <a:off x="7709725" y="3273540"/>
            <a:ext cx="720725" cy="325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3" name="AutoShape 320"/>
          <p:cNvSpPr>
            <a:spLocks noChangeArrowheads="1"/>
          </p:cNvSpPr>
          <p:nvPr/>
        </p:nvSpPr>
        <p:spPr bwMode="auto">
          <a:xfrm rot="16200000">
            <a:off x="7816087" y="3851390"/>
            <a:ext cx="14446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4" name="AutoShape 321"/>
          <p:cNvSpPr>
            <a:spLocks noChangeArrowheads="1"/>
          </p:cNvSpPr>
          <p:nvPr/>
        </p:nvSpPr>
        <p:spPr bwMode="auto">
          <a:xfrm rot="5400000" flipV="1">
            <a:off x="7060437" y="4641965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5" name="AutoShape 322"/>
          <p:cNvSpPr>
            <a:spLocks noChangeArrowheads="1"/>
          </p:cNvSpPr>
          <p:nvPr/>
        </p:nvSpPr>
        <p:spPr bwMode="auto">
          <a:xfrm rot="16200000">
            <a:off x="7096950" y="5038841"/>
            <a:ext cx="358775" cy="34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6" name="AutoShape 323"/>
          <p:cNvSpPr>
            <a:spLocks noChangeArrowheads="1"/>
          </p:cNvSpPr>
          <p:nvPr/>
        </p:nvSpPr>
        <p:spPr bwMode="auto">
          <a:xfrm rot="5400000" flipV="1">
            <a:off x="6827075" y="4156190"/>
            <a:ext cx="323850" cy="3952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7" name="AutoShape 324"/>
          <p:cNvSpPr>
            <a:spLocks noChangeArrowheads="1"/>
          </p:cNvSpPr>
          <p:nvPr/>
        </p:nvSpPr>
        <p:spPr bwMode="auto">
          <a:xfrm rot="5400000" flipV="1">
            <a:off x="5620575" y="3383078"/>
            <a:ext cx="539750" cy="10795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8" name="AutoShape 325"/>
          <p:cNvSpPr>
            <a:spLocks noChangeArrowheads="1"/>
          </p:cNvSpPr>
          <p:nvPr/>
        </p:nvSpPr>
        <p:spPr bwMode="auto">
          <a:xfrm rot="5400000" flipH="1">
            <a:off x="8212962" y="2482965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9" name="AutoShape 326"/>
          <p:cNvSpPr>
            <a:spLocks noChangeArrowheads="1"/>
          </p:cNvSpPr>
          <p:nvPr/>
        </p:nvSpPr>
        <p:spPr bwMode="auto">
          <a:xfrm rot="5400000" flipH="1">
            <a:off x="8285987" y="2876665"/>
            <a:ext cx="358775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0" name="AutoShape 327"/>
          <p:cNvSpPr>
            <a:spLocks noChangeArrowheads="1"/>
          </p:cNvSpPr>
          <p:nvPr/>
        </p:nvSpPr>
        <p:spPr bwMode="auto">
          <a:xfrm rot="16200000" flipH="1" flipV="1">
            <a:off x="8249475" y="3202103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1" name="AutoShape 328"/>
          <p:cNvSpPr>
            <a:spLocks noChangeArrowheads="1"/>
          </p:cNvSpPr>
          <p:nvPr/>
        </p:nvSpPr>
        <p:spPr bwMode="auto">
          <a:xfrm rot="16200000" flipH="1" flipV="1">
            <a:off x="8124062" y="3543415"/>
            <a:ext cx="358775" cy="1444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2" name="AutoShape 329"/>
          <p:cNvSpPr>
            <a:spLocks noChangeArrowheads="1"/>
          </p:cNvSpPr>
          <p:nvPr/>
        </p:nvSpPr>
        <p:spPr bwMode="auto">
          <a:xfrm rot="16200000" flipH="1" flipV="1">
            <a:off x="7997062" y="3922828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3" name="AutoShape 330"/>
          <p:cNvSpPr>
            <a:spLocks noChangeArrowheads="1"/>
          </p:cNvSpPr>
          <p:nvPr/>
        </p:nvSpPr>
        <p:spPr bwMode="auto">
          <a:xfrm rot="16200000" flipH="1" flipV="1">
            <a:off x="7908162" y="4300653"/>
            <a:ext cx="35877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4" name="AutoShape 331"/>
          <p:cNvSpPr>
            <a:spLocks noChangeArrowheads="1"/>
          </p:cNvSpPr>
          <p:nvPr/>
        </p:nvSpPr>
        <p:spPr bwMode="auto">
          <a:xfrm rot="16200000">
            <a:off x="3837812" y="2644890"/>
            <a:ext cx="7302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5" name="AutoShape 332"/>
          <p:cNvSpPr>
            <a:spLocks noChangeArrowheads="1"/>
          </p:cNvSpPr>
          <p:nvPr/>
        </p:nvSpPr>
        <p:spPr bwMode="auto">
          <a:xfrm rot="16200000">
            <a:off x="3999737" y="2375015"/>
            <a:ext cx="18097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6" name="AutoShape 333"/>
          <p:cNvSpPr>
            <a:spLocks noChangeArrowheads="1"/>
          </p:cNvSpPr>
          <p:nvPr/>
        </p:nvSpPr>
        <p:spPr bwMode="auto">
          <a:xfrm rot="5400000" flipH="1">
            <a:off x="4629975" y="2105140"/>
            <a:ext cx="34925" cy="7556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7" name="AutoShape 334"/>
          <p:cNvSpPr>
            <a:spLocks noChangeArrowheads="1"/>
          </p:cNvSpPr>
          <p:nvPr/>
        </p:nvSpPr>
        <p:spPr bwMode="auto">
          <a:xfrm flipH="1">
            <a:off x="5025263" y="1997190"/>
            <a:ext cx="288925" cy="5032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8" name="AutoShape 335"/>
          <p:cNvSpPr>
            <a:spLocks noChangeArrowheads="1"/>
          </p:cNvSpPr>
          <p:nvPr/>
        </p:nvSpPr>
        <p:spPr bwMode="auto">
          <a:xfrm flipH="1">
            <a:off x="5314188" y="1673340"/>
            <a:ext cx="395288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9" name="AutoShape 336"/>
          <p:cNvSpPr>
            <a:spLocks noChangeArrowheads="1"/>
          </p:cNvSpPr>
          <p:nvPr/>
        </p:nvSpPr>
        <p:spPr bwMode="auto">
          <a:xfrm flipH="1">
            <a:off x="5709475" y="1565390"/>
            <a:ext cx="358775" cy="106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0" name="AutoShape 337"/>
          <p:cNvSpPr>
            <a:spLocks noChangeArrowheads="1"/>
          </p:cNvSpPr>
          <p:nvPr/>
        </p:nvSpPr>
        <p:spPr bwMode="auto">
          <a:xfrm flipH="1">
            <a:off x="6069838" y="1420927"/>
            <a:ext cx="1081088" cy="142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1" name="AutoShape 338"/>
          <p:cNvSpPr>
            <a:spLocks noChangeArrowheads="1"/>
          </p:cNvSpPr>
          <p:nvPr/>
        </p:nvSpPr>
        <p:spPr bwMode="auto">
          <a:xfrm rot="5400000" flipH="1">
            <a:off x="7311262" y="1260590"/>
            <a:ext cx="36513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2" name="AutoShape 339"/>
          <p:cNvSpPr>
            <a:spLocks noChangeArrowheads="1"/>
          </p:cNvSpPr>
          <p:nvPr/>
        </p:nvSpPr>
        <p:spPr bwMode="auto">
          <a:xfrm rot="5400000" flipH="1">
            <a:off x="7598600" y="1368540"/>
            <a:ext cx="179388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3" name="AutoShape 340"/>
          <p:cNvSpPr>
            <a:spLocks noChangeArrowheads="1"/>
          </p:cNvSpPr>
          <p:nvPr/>
        </p:nvSpPr>
        <p:spPr bwMode="auto">
          <a:xfrm rot="5400000" flipH="1">
            <a:off x="7835137" y="1671752"/>
            <a:ext cx="431800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4" name="AutoShape 341"/>
          <p:cNvSpPr>
            <a:spLocks noChangeArrowheads="1"/>
          </p:cNvSpPr>
          <p:nvPr/>
        </p:nvSpPr>
        <p:spPr bwMode="auto">
          <a:xfrm rot="5400000" flipH="1">
            <a:off x="8139937" y="2159115"/>
            <a:ext cx="28892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5" name="AutoShape 342"/>
          <p:cNvSpPr>
            <a:spLocks noChangeArrowheads="1"/>
          </p:cNvSpPr>
          <p:nvPr/>
        </p:nvSpPr>
        <p:spPr bwMode="auto">
          <a:xfrm rot="16200000" flipH="1" flipV="1">
            <a:off x="2469387" y="5237278"/>
            <a:ext cx="323850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6" name="AutoShape 343"/>
          <p:cNvSpPr>
            <a:spLocks noChangeArrowheads="1"/>
          </p:cNvSpPr>
          <p:nvPr/>
        </p:nvSpPr>
        <p:spPr bwMode="auto">
          <a:xfrm>
            <a:off x="3045650" y="4516553"/>
            <a:ext cx="866775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7" name="AutoShape 344"/>
          <p:cNvSpPr>
            <a:spLocks noChangeArrowheads="1"/>
          </p:cNvSpPr>
          <p:nvPr/>
        </p:nvSpPr>
        <p:spPr bwMode="auto">
          <a:xfrm>
            <a:off x="2974213" y="4157778"/>
            <a:ext cx="74613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8" name="AutoShape 345"/>
          <p:cNvSpPr>
            <a:spLocks noChangeArrowheads="1"/>
          </p:cNvSpPr>
          <p:nvPr/>
        </p:nvSpPr>
        <p:spPr bwMode="auto">
          <a:xfrm rot="16200000" flipH="1" flipV="1">
            <a:off x="2236025" y="5434128"/>
            <a:ext cx="107950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9" name="AutoShape 346"/>
          <p:cNvSpPr>
            <a:spLocks noChangeArrowheads="1"/>
          </p:cNvSpPr>
          <p:nvPr/>
        </p:nvSpPr>
        <p:spPr bwMode="auto">
          <a:xfrm rot="5400000" flipV="1">
            <a:off x="1947100" y="5508741"/>
            <a:ext cx="71438" cy="2508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0" name="AutoShape 347"/>
          <p:cNvSpPr>
            <a:spLocks noChangeArrowheads="1"/>
          </p:cNvSpPr>
          <p:nvPr/>
        </p:nvSpPr>
        <p:spPr bwMode="auto">
          <a:xfrm rot="5400000" flipV="1">
            <a:off x="1785175" y="5524616"/>
            <a:ext cx="71438" cy="730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1" name="AutoShape 348"/>
          <p:cNvSpPr>
            <a:spLocks noChangeArrowheads="1"/>
          </p:cNvSpPr>
          <p:nvPr/>
        </p:nvSpPr>
        <p:spPr bwMode="auto">
          <a:xfrm rot="5400000" flipV="1">
            <a:off x="1551812" y="5291253"/>
            <a:ext cx="395288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2" name="AutoShape 349"/>
          <p:cNvSpPr>
            <a:spLocks noChangeArrowheads="1"/>
          </p:cNvSpPr>
          <p:nvPr/>
        </p:nvSpPr>
        <p:spPr bwMode="auto">
          <a:xfrm rot="16200000">
            <a:off x="1443862" y="4786428"/>
            <a:ext cx="61277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3" name="AutoShape 350"/>
          <p:cNvSpPr>
            <a:spLocks noChangeArrowheads="1"/>
          </p:cNvSpPr>
          <p:nvPr/>
        </p:nvSpPr>
        <p:spPr bwMode="auto">
          <a:xfrm rot="16200000">
            <a:off x="1964562" y="4014903"/>
            <a:ext cx="146050" cy="142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4" name="AutoShape 351"/>
          <p:cNvSpPr>
            <a:spLocks noChangeArrowheads="1"/>
          </p:cNvSpPr>
          <p:nvPr/>
        </p:nvSpPr>
        <p:spPr bwMode="auto">
          <a:xfrm rot="16200000">
            <a:off x="2197925" y="3743440"/>
            <a:ext cx="182563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5" name="AutoShape 352"/>
          <p:cNvSpPr>
            <a:spLocks noChangeArrowheads="1"/>
          </p:cNvSpPr>
          <p:nvPr/>
        </p:nvSpPr>
        <p:spPr bwMode="auto">
          <a:xfrm rot="16200000">
            <a:off x="2613850" y="3616440"/>
            <a:ext cx="71438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6" name="AutoShape 353"/>
          <p:cNvSpPr>
            <a:spLocks noChangeArrowheads="1"/>
          </p:cNvSpPr>
          <p:nvPr/>
        </p:nvSpPr>
        <p:spPr bwMode="auto">
          <a:xfrm rot="16200000">
            <a:off x="2883725" y="3419590"/>
            <a:ext cx="287338" cy="3952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7" name="AutoShape 354"/>
          <p:cNvSpPr>
            <a:spLocks noChangeArrowheads="1"/>
          </p:cNvSpPr>
          <p:nvPr/>
        </p:nvSpPr>
        <p:spPr bwMode="auto">
          <a:xfrm rot="16200000">
            <a:off x="3152012" y="2789353"/>
            <a:ext cx="757238" cy="612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8" name="AutoShape 355"/>
          <p:cNvSpPr>
            <a:spLocks noChangeArrowheads="1"/>
          </p:cNvSpPr>
          <p:nvPr/>
        </p:nvSpPr>
        <p:spPr bwMode="auto">
          <a:xfrm rot="16200000" flipH="1" flipV="1">
            <a:off x="5117337" y="3633903"/>
            <a:ext cx="215900" cy="2524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9" name="AutoShape 356"/>
          <p:cNvSpPr>
            <a:spLocks noChangeArrowheads="1"/>
          </p:cNvSpPr>
          <p:nvPr/>
        </p:nvSpPr>
        <p:spPr bwMode="auto">
          <a:xfrm rot="16200000" flipH="1" flipV="1">
            <a:off x="4899850" y="3959340"/>
            <a:ext cx="28892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0" name="AutoShape 357"/>
          <p:cNvSpPr>
            <a:spLocks noChangeArrowheads="1"/>
          </p:cNvSpPr>
          <p:nvPr/>
        </p:nvSpPr>
        <p:spPr bwMode="auto">
          <a:xfrm rot="16200000" flipH="1" flipV="1">
            <a:off x="4666487" y="4192703"/>
            <a:ext cx="358775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1" name="AutoShape 358"/>
          <p:cNvSpPr>
            <a:spLocks noChangeArrowheads="1"/>
          </p:cNvSpPr>
          <p:nvPr/>
        </p:nvSpPr>
        <p:spPr bwMode="auto">
          <a:xfrm rot="5400000" flipV="1">
            <a:off x="3621912" y="4948353"/>
            <a:ext cx="36513" cy="5413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2" name="AutoShape 359"/>
          <p:cNvSpPr>
            <a:spLocks noChangeArrowheads="1"/>
          </p:cNvSpPr>
          <p:nvPr/>
        </p:nvSpPr>
        <p:spPr bwMode="auto">
          <a:xfrm rot="16200000" flipH="1" flipV="1">
            <a:off x="3064700" y="4929303"/>
            <a:ext cx="34925" cy="5762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3" name="AutoShape 360"/>
          <p:cNvSpPr>
            <a:spLocks noChangeArrowheads="1"/>
          </p:cNvSpPr>
          <p:nvPr/>
        </p:nvSpPr>
        <p:spPr bwMode="auto">
          <a:xfrm rot="16200000">
            <a:off x="1696275" y="4246678"/>
            <a:ext cx="358775" cy="1793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4" name="AutoShape 361"/>
          <p:cNvSpPr>
            <a:spLocks noChangeArrowheads="1"/>
          </p:cNvSpPr>
          <p:nvPr/>
        </p:nvSpPr>
        <p:spPr bwMode="auto">
          <a:xfrm rot="16200000">
            <a:off x="4233100" y="4194290"/>
            <a:ext cx="361950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5" name="AutoShape 362"/>
          <p:cNvSpPr>
            <a:spLocks noChangeArrowheads="1"/>
          </p:cNvSpPr>
          <p:nvPr/>
        </p:nvSpPr>
        <p:spPr bwMode="auto">
          <a:xfrm rot="5400000" flipV="1">
            <a:off x="4361687" y="3959340"/>
            <a:ext cx="358775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6" name="AutoShape 363"/>
          <p:cNvSpPr>
            <a:spLocks noChangeArrowheads="1"/>
          </p:cNvSpPr>
          <p:nvPr/>
        </p:nvSpPr>
        <p:spPr bwMode="auto">
          <a:xfrm rot="5400000" flipV="1">
            <a:off x="4234687" y="3508490"/>
            <a:ext cx="358775" cy="2159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7" name="AutoShape 364"/>
          <p:cNvSpPr>
            <a:spLocks noChangeArrowheads="1"/>
          </p:cNvSpPr>
          <p:nvPr/>
        </p:nvSpPr>
        <p:spPr bwMode="auto">
          <a:xfrm rot="5400000" flipV="1">
            <a:off x="4269612" y="3398953"/>
            <a:ext cx="3651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8" name="AutoShape 365"/>
          <p:cNvSpPr>
            <a:spLocks noChangeArrowheads="1"/>
          </p:cNvSpPr>
          <p:nvPr/>
        </p:nvSpPr>
        <p:spPr bwMode="auto">
          <a:xfrm rot="5400000" flipV="1">
            <a:off x="4034662" y="3167178"/>
            <a:ext cx="109538" cy="361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9" name="AutoShape 366"/>
          <p:cNvSpPr>
            <a:spLocks noChangeArrowheads="1"/>
          </p:cNvSpPr>
          <p:nvPr/>
        </p:nvSpPr>
        <p:spPr bwMode="auto">
          <a:xfrm rot="16200000" flipH="1" flipV="1">
            <a:off x="3799712" y="3330690"/>
            <a:ext cx="144463" cy="69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0" name="AutoShape 367"/>
          <p:cNvSpPr>
            <a:spLocks noChangeArrowheads="1"/>
          </p:cNvSpPr>
          <p:nvPr/>
        </p:nvSpPr>
        <p:spPr bwMode="auto">
          <a:xfrm rot="16200000" flipH="1" flipV="1">
            <a:off x="3548887" y="3438640"/>
            <a:ext cx="287338" cy="2857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1" name="AutoShape 368"/>
          <p:cNvSpPr>
            <a:spLocks noChangeArrowheads="1"/>
          </p:cNvSpPr>
          <p:nvPr/>
        </p:nvSpPr>
        <p:spPr bwMode="auto">
          <a:xfrm rot="16200000" flipH="1" flipV="1">
            <a:off x="3458400" y="3708515"/>
            <a:ext cx="73025" cy="104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2" name="AutoShape 369"/>
          <p:cNvSpPr>
            <a:spLocks noChangeArrowheads="1"/>
          </p:cNvSpPr>
          <p:nvPr/>
        </p:nvSpPr>
        <p:spPr bwMode="auto">
          <a:xfrm rot="16200000" flipH="1" flipV="1">
            <a:off x="3188525" y="3799003"/>
            <a:ext cx="252413" cy="2492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3" name="AutoShape 370"/>
          <p:cNvSpPr>
            <a:spLocks noChangeArrowheads="1"/>
          </p:cNvSpPr>
          <p:nvPr/>
        </p:nvSpPr>
        <p:spPr bwMode="auto">
          <a:xfrm rot="16200000" flipH="1" flipV="1">
            <a:off x="3026600" y="3997440"/>
            <a:ext cx="107950" cy="2127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4" name="AutoShape 371"/>
          <p:cNvSpPr>
            <a:spLocks noChangeArrowheads="1"/>
          </p:cNvSpPr>
          <p:nvPr/>
        </p:nvSpPr>
        <p:spPr bwMode="auto">
          <a:xfrm rot="16200000" flipH="1" flipV="1">
            <a:off x="3945762" y="4480041"/>
            <a:ext cx="720725" cy="7937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5" name="AutoShape 372"/>
          <p:cNvSpPr>
            <a:spLocks noChangeArrowheads="1"/>
          </p:cNvSpPr>
          <p:nvPr/>
        </p:nvSpPr>
        <p:spPr bwMode="auto">
          <a:xfrm rot="16200000" flipH="1">
            <a:off x="7654162" y="3724390"/>
            <a:ext cx="71438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6" name="AutoShape 373"/>
          <p:cNvSpPr>
            <a:spLocks noChangeArrowheads="1"/>
          </p:cNvSpPr>
          <p:nvPr/>
        </p:nvSpPr>
        <p:spPr bwMode="auto">
          <a:xfrm rot="5400000">
            <a:off x="7816087" y="3851390"/>
            <a:ext cx="14446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7" name="AutoShape 374"/>
          <p:cNvSpPr>
            <a:spLocks noChangeArrowheads="1"/>
          </p:cNvSpPr>
          <p:nvPr/>
        </p:nvSpPr>
        <p:spPr bwMode="auto">
          <a:xfrm flipH="1">
            <a:off x="7509700" y="3113203"/>
            <a:ext cx="361950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8" name="Rectangle 375"/>
          <p:cNvSpPr>
            <a:spLocks noChangeArrowheads="1"/>
          </p:cNvSpPr>
          <p:nvPr/>
        </p:nvSpPr>
        <p:spPr bwMode="auto">
          <a:xfrm>
            <a:off x="7798625" y="3437053"/>
            <a:ext cx="106363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9" name="Rectangle 376"/>
          <p:cNvSpPr>
            <a:spLocks noChangeArrowheads="1"/>
          </p:cNvSpPr>
          <p:nvPr/>
        </p:nvSpPr>
        <p:spPr bwMode="auto">
          <a:xfrm>
            <a:off x="7870063" y="3113203"/>
            <a:ext cx="73025" cy="698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0" name="AutoShape 377"/>
          <p:cNvSpPr>
            <a:spLocks noChangeArrowheads="1"/>
          </p:cNvSpPr>
          <p:nvPr/>
        </p:nvSpPr>
        <p:spPr bwMode="auto">
          <a:xfrm>
            <a:off x="7509700" y="1960677"/>
            <a:ext cx="398463" cy="17938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1" name="Rectangle 378"/>
          <p:cNvSpPr>
            <a:spLocks noChangeArrowheads="1"/>
          </p:cNvSpPr>
          <p:nvPr/>
        </p:nvSpPr>
        <p:spPr bwMode="auto">
          <a:xfrm>
            <a:off x="7509700" y="3473565"/>
            <a:ext cx="360363" cy="3952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2" name="Rectangle 379"/>
          <p:cNvSpPr>
            <a:spLocks noChangeArrowheads="1"/>
          </p:cNvSpPr>
          <p:nvPr/>
        </p:nvSpPr>
        <p:spPr bwMode="auto">
          <a:xfrm>
            <a:off x="5925375" y="2608377"/>
            <a:ext cx="1117600" cy="1079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3" name="Rectangle 380"/>
          <p:cNvSpPr>
            <a:spLocks noChangeArrowheads="1"/>
          </p:cNvSpPr>
          <p:nvPr/>
        </p:nvSpPr>
        <p:spPr bwMode="auto">
          <a:xfrm>
            <a:off x="6430200" y="3076690"/>
            <a:ext cx="612775" cy="32543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4" name="Rectangle 381"/>
          <p:cNvSpPr>
            <a:spLocks noChangeArrowheads="1"/>
          </p:cNvSpPr>
          <p:nvPr/>
        </p:nvSpPr>
        <p:spPr bwMode="auto">
          <a:xfrm>
            <a:off x="7042975" y="3149715"/>
            <a:ext cx="863600" cy="32543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5" name="Rectangle 382"/>
          <p:cNvSpPr>
            <a:spLocks noChangeArrowheads="1"/>
          </p:cNvSpPr>
          <p:nvPr/>
        </p:nvSpPr>
        <p:spPr bwMode="auto">
          <a:xfrm>
            <a:off x="7906575" y="2716327"/>
            <a:ext cx="287338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6" name="Rectangle 383"/>
          <p:cNvSpPr>
            <a:spLocks noChangeArrowheads="1"/>
          </p:cNvSpPr>
          <p:nvPr/>
        </p:nvSpPr>
        <p:spPr bwMode="auto">
          <a:xfrm>
            <a:off x="5925375" y="2284527"/>
            <a:ext cx="1979613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7" name="Rectangle 384"/>
          <p:cNvSpPr>
            <a:spLocks noChangeArrowheads="1"/>
          </p:cNvSpPr>
          <p:nvPr/>
        </p:nvSpPr>
        <p:spPr bwMode="auto">
          <a:xfrm>
            <a:off x="6069838" y="1997190"/>
            <a:ext cx="1476375" cy="3238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8" name="Rectangle 385"/>
          <p:cNvSpPr>
            <a:spLocks noChangeArrowheads="1"/>
          </p:cNvSpPr>
          <p:nvPr/>
        </p:nvSpPr>
        <p:spPr bwMode="auto">
          <a:xfrm>
            <a:off x="6430200" y="1960677"/>
            <a:ext cx="1079500" cy="7302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9" name="Rectangle 386"/>
          <p:cNvSpPr>
            <a:spLocks noChangeArrowheads="1"/>
          </p:cNvSpPr>
          <p:nvPr/>
        </p:nvSpPr>
        <p:spPr bwMode="auto">
          <a:xfrm>
            <a:off x="7546213" y="2141652"/>
            <a:ext cx="358775" cy="1793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0" name="Rectangle 387"/>
          <p:cNvSpPr>
            <a:spLocks noChangeArrowheads="1"/>
          </p:cNvSpPr>
          <p:nvPr/>
        </p:nvSpPr>
        <p:spPr bwMode="auto">
          <a:xfrm>
            <a:off x="6106350" y="2716327"/>
            <a:ext cx="936625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1" name="AutoShape 388"/>
          <p:cNvSpPr>
            <a:spLocks noChangeArrowheads="1"/>
          </p:cNvSpPr>
          <p:nvPr/>
        </p:nvSpPr>
        <p:spPr bwMode="auto">
          <a:xfrm rot="16200000" flipH="1">
            <a:off x="7528750" y="2662352"/>
            <a:ext cx="396875" cy="361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2" name="AutoShape 389"/>
          <p:cNvSpPr>
            <a:spLocks noChangeArrowheads="1"/>
          </p:cNvSpPr>
          <p:nvPr/>
        </p:nvSpPr>
        <p:spPr bwMode="auto">
          <a:xfrm rot="5400000">
            <a:off x="7060437" y="2627427"/>
            <a:ext cx="71438" cy="106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3" name="AutoShape 390"/>
          <p:cNvSpPr>
            <a:spLocks noChangeArrowheads="1"/>
          </p:cNvSpPr>
          <p:nvPr/>
        </p:nvSpPr>
        <p:spPr bwMode="auto">
          <a:xfrm rot="5400000">
            <a:off x="7708137" y="3275128"/>
            <a:ext cx="720725" cy="323850"/>
          </a:xfrm>
          <a:prstGeom prst="rtTriangle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4" name="AutoShape 391"/>
          <p:cNvSpPr>
            <a:spLocks noChangeArrowheads="1"/>
          </p:cNvSpPr>
          <p:nvPr/>
        </p:nvSpPr>
        <p:spPr bwMode="auto">
          <a:xfrm rot="16200000" flipH="1">
            <a:off x="6736587" y="3094153"/>
            <a:ext cx="468313" cy="108108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5" name="AutoShape 392"/>
          <p:cNvSpPr>
            <a:spLocks noChangeArrowheads="1"/>
          </p:cNvSpPr>
          <p:nvPr/>
        </p:nvSpPr>
        <p:spPr bwMode="auto">
          <a:xfrm rot="16200000" flipH="1">
            <a:off x="6107937" y="3075103"/>
            <a:ext cx="323850" cy="325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6" name="AutoShape 393"/>
          <p:cNvSpPr>
            <a:spLocks noChangeArrowheads="1"/>
          </p:cNvSpPr>
          <p:nvPr/>
        </p:nvSpPr>
        <p:spPr bwMode="auto">
          <a:xfrm rot="16200000" flipH="1">
            <a:off x="5836475" y="2805227"/>
            <a:ext cx="360363" cy="1825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7" name="AutoShape 394"/>
          <p:cNvSpPr>
            <a:spLocks noChangeArrowheads="1"/>
          </p:cNvSpPr>
          <p:nvPr/>
        </p:nvSpPr>
        <p:spPr bwMode="auto">
          <a:xfrm rot="16200000" flipH="1">
            <a:off x="5711062" y="2500427"/>
            <a:ext cx="360363" cy="746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8" name="AutoShape 395"/>
          <p:cNvSpPr>
            <a:spLocks noChangeArrowheads="1"/>
          </p:cNvSpPr>
          <p:nvPr/>
        </p:nvSpPr>
        <p:spPr bwMode="auto">
          <a:xfrm flipH="1">
            <a:off x="5853938" y="1997190"/>
            <a:ext cx="215900" cy="361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9" name="AutoShape 396"/>
          <p:cNvSpPr>
            <a:spLocks noChangeArrowheads="1"/>
          </p:cNvSpPr>
          <p:nvPr/>
        </p:nvSpPr>
        <p:spPr bwMode="auto">
          <a:xfrm flipH="1">
            <a:off x="6069838" y="1960677"/>
            <a:ext cx="361950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0" name="AutoShape 397"/>
          <p:cNvSpPr>
            <a:spLocks noChangeArrowheads="1"/>
          </p:cNvSpPr>
          <p:nvPr/>
        </p:nvSpPr>
        <p:spPr bwMode="auto">
          <a:xfrm flipH="1">
            <a:off x="6790563" y="1889240"/>
            <a:ext cx="361950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1" name="AutoShape 398"/>
          <p:cNvSpPr>
            <a:spLocks noChangeArrowheads="1"/>
          </p:cNvSpPr>
          <p:nvPr/>
        </p:nvSpPr>
        <p:spPr bwMode="auto">
          <a:xfrm flipH="1">
            <a:off x="7870063" y="3076690"/>
            <a:ext cx="3651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2" name="AutoShape 399"/>
          <p:cNvSpPr>
            <a:spLocks noChangeArrowheads="1"/>
          </p:cNvSpPr>
          <p:nvPr/>
        </p:nvSpPr>
        <p:spPr bwMode="auto">
          <a:xfrm>
            <a:off x="7150925" y="1889240"/>
            <a:ext cx="361950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3" name="AutoShape 400"/>
          <p:cNvSpPr>
            <a:spLocks noChangeArrowheads="1"/>
          </p:cNvSpPr>
          <p:nvPr/>
        </p:nvSpPr>
        <p:spPr bwMode="auto">
          <a:xfrm>
            <a:off x="7906575" y="2141652"/>
            <a:ext cx="287338" cy="5746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4" name="AutoShape 401"/>
          <p:cNvSpPr>
            <a:spLocks noChangeArrowheads="1"/>
          </p:cNvSpPr>
          <p:nvPr/>
        </p:nvSpPr>
        <p:spPr bwMode="auto">
          <a:xfrm>
            <a:off x="8193913" y="2716327"/>
            <a:ext cx="36513" cy="3587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5" name="AutoShape 402"/>
          <p:cNvSpPr>
            <a:spLocks noChangeArrowheads="1"/>
          </p:cNvSpPr>
          <p:nvPr/>
        </p:nvSpPr>
        <p:spPr bwMode="auto">
          <a:xfrm>
            <a:off x="7042975" y="3076690"/>
            <a:ext cx="468313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6" name="Rectangle 403"/>
          <p:cNvSpPr>
            <a:spLocks noChangeArrowheads="1"/>
          </p:cNvSpPr>
          <p:nvPr/>
        </p:nvSpPr>
        <p:spPr bwMode="auto">
          <a:xfrm>
            <a:off x="3909250" y="3400540"/>
            <a:ext cx="360363" cy="3651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4234688" y="3797415"/>
            <a:ext cx="288925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8" name="Rectangle 405"/>
          <p:cNvSpPr>
            <a:spLocks noChangeArrowheads="1"/>
          </p:cNvSpPr>
          <p:nvPr/>
        </p:nvSpPr>
        <p:spPr bwMode="auto">
          <a:xfrm>
            <a:off x="3045650" y="4157778"/>
            <a:ext cx="755650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9" name="Rectangle 406"/>
          <p:cNvSpPr>
            <a:spLocks noChangeArrowheads="1"/>
          </p:cNvSpPr>
          <p:nvPr/>
        </p:nvSpPr>
        <p:spPr bwMode="auto">
          <a:xfrm>
            <a:off x="3801300" y="4265728"/>
            <a:ext cx="468313" cy="25082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0" name="Rectangle 407"/>
          <p:cNvSpPr>
            <a:spLocks noChangeArrowheads="1"/>
          </p:cNvSpPr>
          <p:nvPr/>
        </p:nvSpPr>
        <p:spPr bwMode="auto">
          <a:xfrm>
            <a:off x="4017200" y="3437053"/>
            <a:ext cx="288925" cy="8270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1" name="Rectangle 408"/>
          <p:cNvSpPr>
            <a:spLocks noChangeArrowheads="1"/>
          </p:cNvSpPr>
          <p:nvPr/>
        </p:nvSpPr>
        <p:spPr bwMode="auto">
          <a:xfrm>
            <a:off x="3837813" y="3437053"/>
            <a:ext cx="252413" cy="612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2" name="Rectangle 409"/>
          <p:cNvSpPr>
            <a:spLocks noChangeArrowheads="1"/>
          </p:cNvSpPr>
          <p:nvPr/>
        </p:nvSpPr>
        <p:spPr bwMode="auto">
          <a:xfrm>
            <a:off x="3550475" y="3724390"/>
            <a:ext cx="287338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3" name="Rectangle 410"/>
          <p:cNvSpPr>
            <a:spLocks noChangeArrowheads="1"/>
          </p:cNvSpPr>
          <p:nvPr/>
        </p:nvSpPr>
        <p:spPr bwMode="auto">
          <a:xfrm>
            <a:off x="3190113" y="4049828"/>
            <a:ext cx="611188" cy="1079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4" name="Rectangle 411"/>
          <p:cNvSpPr>
            <a:spLocks noChangeArrowheads="1"/>
          </p:cNvSpPr>
          <p:nvPr/>
        </p:nvSpPr>
        <p:spPr bwMode="auto">
          <a:xfrm>
            <a:off x="3442525" y="3797415"/>
            <a:ext cx="107950" cy="25241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5" name="AutoShape 412"/>
          <p:cNvSpPr>
            <a:spLocks noChangeArrowheads="1"/>
          </p:cNvSpPr>
          <p:nvPr/>
        </p:nvSpPr>
        <p:spPr bwMode="auto">
          <a:xfrm>
            <a:off x="4522025" y="3797415"/>
            <a:ext cx="34925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6" name="AutoShape 413"/>
          <p:cNvSpPr>
            <a:spLocks noChangeArrowheads="1"/>
          </p:cNvSpPr>
          <p:nvPr/>
        </p:nvSpPr>
        <p:spPr bwMode="auto">
          <a:xfrm rot="5400000">
            <a:off x="3945762" y="4480040"/>
            <a:ext cx="288925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7" name="AutoShape 414"/>
          <p:cNvSpPr>
            <a:spLocks noChangeArrowheads="1"/>
          </p:cNvSpPr>
          <p:nvPr/>
        </p:nvSpPr>
        <p:spPr bwMode="auto">
          <a:xfrm rot="5400000">
            <a:off x="4234687" y="4192703"/>
            <a:ext cx="358775" cy="28892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8" name="AutoShape 415"/>
          <p:cNvSpPr>
            <a:spLocks noChangeArrowheads="1"/>
          </p:cNvSpPr>
          <p:nvPr/>
        </p:nvSpPr>
        <p:spPr bwMode="auto">
          <a:xfrm rot="5400000">
            <a:off x="3801300" y="4049828"/>
            <a:ext cx="106363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9" name="AutoShape 416"/>
          <p:cNvSpPr>
            <a:spLocks noChangeArrowheads="1"/>
          </p:cNvSpPr>
          <p:nvPr/>
        </p:nvSpPr>
        <p:spPr bwMode="auto">
          <a:xfrm>
            <a:off x="4306125" y="3437053"/>
            <a:ext cx="214313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0" name="AutoShape 417"/>
          <p:cNvSpPr>
            <a:spLocks noChangeArrowheads="1"/>
          </p:cNvSpPr>
          <p:nvPr/>
        </p:nvSpPr>
        <p:spPr bwMode="auto">
          <a:xfrm>
            <a:off x="4269613" y="3398953"/>
            <a:ext cx="3651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1" name="AutoShape 418"/>
          <p:cNvSpPr>
            <a:spLocks noChangeArrowheads="1"/>
          </p:cNvSpPr>
          <p:nvPr/>
        </p:nvSpPr>
        <p:spPr bwMode="auto">
          <a:xfrm>
            <a:off x="3910838" y="3295765"/>
            <a:ext cx="361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2" name="AutoShape 419"/>
          <p:cNvSpPr>
            <a:spLocks noChangeArrowheads="1"/>
          </p:cNvSpPr>
          <p:nvPr/>
        </p:nvSpPr>
        <p:spPr bwMode="auto">
          <a:xfrm>
            <a:off x="3801300" y="415777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3" name="AutoShape 420"/>
          <p:cNvSpPr>
            <a:spLocks noChangeArrowheads="1"/>
          </p:cNvSpPr>
          <p:nvPr/>
        </p:nvSpPr>
        <p:spPr bwMode="auto">
          <a:xfrm rot="16200000">
            <a:off x="3909250" y="415777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4" name="AutoShape 421"/>
          <p:cNvSpPr>
            <a:spLocks noChangeArrowheads="1"/>
          </p:cNvSpPr>
          <p:nvPr/>
        </p:nvSpPr>
        <p:spPr bwMode="auto">
          <a:xfrm rot="16200000">
            <a:off x="3028187" y="3995853"/>
            <a:ext cx="107950" cy="21590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5" name="AutoShape 422"/>
          <p:cNvSpPr>
            <a:spLocks noChangeArrowheads="1"/>
          </p:cNvSpPr>
          <p:nvPr/>
        </p:nvSpPr>
        <p:spPr bwMode="auto">
          <a:xfrm rot="16200000">
            <a:off x="3190112" y="3797415"/>
            <a:ext cx="252413" cy="2524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6" name="AutoShape 423"/>
          <p:cNvSpPr>
            <a:spLocks noChangeArrowheads="1"/>
          </p:cNvSpPr>
          <p:nvPr/>
        </p:nvSpPr>
        <p:spPr bwMode="auto">
          <a:xfrm rot="16200000">
            <a:off x="3459987" y="3706928"/>
            <a:ext cx="73025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7" name="AutoShape 424"/>
          <p:cNvSpPr>
            <a:spLocks noChangeArrowheads="1"/>
          </p:cNvSpPr>
          <p:nvPr/>
        </p:nvSpPr>
        <p:spPr bwMode="auto">
          <a:xfrm rot="16200000">
            <a:off x="3550475" y="3437053"/>
            <a:ext cx="288925" cy="2873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8" name="AutoShape 425"/>
          <p:cNvSpPr>
            <a:spLocks noChangeArrowheads="1"/>
          </p:cNvSpPr>
          <p:nvPr/>
        </p:nvSpPr>
        <p:spPr bwMode="auto">
          <a:xfrm rot="16200000">
            <a:off x="3801300" y="3329103"/>
            <a:ext cx="144463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9" name="AutoShape 426"/>
          <p:cNvSpPr>
            <a:spLocks noChangeArrowheads="1"/>
          </p:cNvSpPr>
          <p:nvPr/>
        </p:nvSpPr>
        <p:spPr bwMode="auto">
          <a:xfrm rot="10800000">
            <a:off x="2974213" y="4157778"/>
            <a:ext cx="71438" cy="3587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0" name="AutoShape 427"/>
          <p:cNvSpPr>
            <a:spLocks noChangeArrowheads="1"/>
          </p:cNvSpPr>
          <p:nvPr/>
        </p:nvSpPr>
        <p:spPr bwMode="auto">
          <a:xfrm rot="10800000">
            <a:off x="3045650" y="4516553"/>
            <a:ext cx="863600" cy="28892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1" name="AutoShape 428"/>
          <p:cNvSpPr>
            <a:spLocks noChangeArrowheads="1"/>
          </p:cNvSpPr>
          <p:nvPr/>
        </p:nvSpPr>
        <p:spPr bwMode="auto">
          <a:xfrm rot="10800000">
            <a:off x="3909250" y="404982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2" name="Rectangle 429"/>
          <p:cNvSpPr>
            <a:spLocks noChangeArrowheads="1"/>
          </p:cNvSpPr>
          <p:nvPr/>
        </p:nvSpPr>
        <p:spPr bwMode="auto">
          <a:xfrm>
            <a:off x="7690675" y="3041765"/>
            <a:ext cx="215900" cy="34925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3" name="AutoShape 430"/>
          <p:cNvSpPr>
            <a:spLocks noChangeArrowheads="1"/>
          </p:cNvSpPr>
          <p:nvPr/>
        </p:nvSpPr>
        <p:spPr bwMode="auto">
          <a:xfrm rot="10800000">
            <a:off x="7042975" y="3076690"/>
            <a:ext cx="466725" cy="73025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4" name="AutoShape 431"/>
          <p:cNvSpPr>
            <a:spLocks noChangeArrowheads="1"/>
          </p:cNvSpPr>
          <p:nvPr/>
        </p:nvSpPr>
        <p:spPr bwMode="auto">
          <a:xfrm rot="5400000">
            <a:off x="7671625" y="2951278"/>
            <a:ext cx="36513" cy="360363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5" name="AutoShape 432"/>
          <p:cNvSpPr>
            <a:spLocks noChangeArrowheads="1"/>
          </p:cNvSpPr>
          <p:nvPr/>
        </p:nvSpPr>
        <p:spPr bwMode="auto">
          <a:xfrm rot="16200000">
            <a:off x="7060437" y="2627427"/>
            <a:ext cx="71438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6" name="AutoShape 433"/>
          <p:cNvSpPr>
            <a:spLocks noChangeArrowheads="1"/>
          </p:cNvSpPr>
          <p:nvPr/>
        </p:nvSpPr>
        <p:spPr bwMode="auto">
          <a:xfrm>
            <a:off x="7546213" y="2644890"/>
            <a:ext cx="360363" cy="396875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7" name="AutoShape 434"/>
          <p:cNvSpPr>
            <a:spLocks noChangeArrowheads="1"/>
          </p:cNvSpPr>
          <p:nvPr/>
        </p:nvSpPr>
        <p:spPr bwMode="auto">
          <a:xfrm rot="5400000">
            <a:off x="7868475" y="3076690"/>
            <a:ext cx="36513" cy="36513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8" name="Rectangle 435"/>
          <p:cNvSpPr>
            <a:spLocks noChangeArrowheads="1"/>
          </p:cNvSpPr>
          <p:nvPr/>
        </p:nvSpPr>
        <p:spPr bwMode="auto">
          <a:xfrm>
            <a:off x="7042975" y="2716327"/>
            <a:ext cx="539750" cy="360363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9" name="Rectangle 436"/>
          <p:cNvSpPr>
            <a:spLocks noChangeArrowheads="1"/>
          </p:cNvSpPr>
          <p:nvPr/>
        </p:nvSpPr>
        <p:spPr bwMode="auto">
          <a:xfrm>
            <a:off x="7330313" y="3041765"/>
            <a:ext cx="539750" cy="71438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0" name="Rectangle 437"/>
          <p:cNvSpPr>
            <a:spLocks noChangeArrowheads="1"/>
          </p:cNvSpPr>
          <p:nvPr/>
        </p:nvSpPr>
        <p:spPr bwMode="auto">
          <a:xfrm>
            <a:off x="7150925" y="2644890"/>
            <a:ext cx="395288" cy="10795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1" name="AutoShape 438"/>
          <p:cNvSpPr>
            <a:spLocks noChangeArrowheads="1"/>
          </p:cNvSpPr>
          <p:nvPr/>
        </p:nvSpPr>
        <p:spPr bwMode="auto">
          <a:xfrm rot="10800000">
            <a:off x="3801300" y="415777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2" name="AutoShape 439"/>
          <p:cNvSpPr>
            <a:spLocks noChangeArrowheads="1"/>
          </p:cNvSpPr>
          <p:nvPr/>
        </p:nvSpPr>
        <p:spPr bwMode="auto">
          <a:xfrm rot="5400000">
            <a:off x="3909250" y="415777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3" name="AutoShape 440"/>
          <p:cNvSpPr>
            <a:spLocks noChangeArrowheads="1"/>
          </p:cNvSpPr>
          <p:nvPr/>
        </p:nvSpPr>
        <p:spPr bwMode="auto">
          <a:xfrm rot="16200000">
            <a:off x="3801300" y="404982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4" name="AutoShape 441"/>
          <p:cNvSpPr>
            <a:spLocks noChangeArrowheads="1"/>
          </p:cNvSpPr>
          <p:nvPr/>
        </p:nvSpPr>
        <p:spPr bwMode="auto">
          <a:xfrm>
            <a:off x="3909250" y="4049828"/>
            <a:ext cx="107950" cy="107950"/>
          </a:xfrm>
          <a:prstGeom prst="rtTriangle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5" name="Line 442"/>
          <p:cNvSpPr>
            <a:spLocks noChangeShapeType="1"/>
          </p:cNvSpPr>
          <p:nvPr/>
        </p:nvSpPr>
        <p:spPr bwMode="auto">
          <a:xfrm flipV="1">
            <a:off x="669163" y="5326178"/>
            <a:ext cx="64817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6" name="Line 443"/>
          <p:cNvSpPr>
            <a:spLocks noChangeShapeType="1"/>
          </p:cNvSpPr>
          <p:nvPr/>
        </p:nvSpPr>
        <p:spPr bwMode="auto">
          <a:xfrm>
            <a:off x="669163" y="5146791"/>
            <a:ext cx="68405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7" name="Line 444"/>
          <p:cNvSpPr>
            <a:spLocks noChangeShapeType="1"/>
          </p:cNvSpPr>
          <p:nvPr/>
        </p:nvSpPr>
        <p:spPr bwMode="auto">
          <a:xfrm flipV="1">
            <a:off x="669163" y="4605453"/>
            <a:ext cx="72009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8" name="Line 445"/>
          <p:cNvSpPr>
            <a:spLocks noChangeShapeType="1"/>
          </p:cNvSpPr>
          <p:nvPr/>
        </p:nvSpPr>
        <p:spPr bwMode="auto">
          <a:xfrm flipV="1">
            <a:off x="669163" y="4426065"/>
            <a:ext cx="75612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9" name="Line 446"/>
          <p:cNvSpPr>
            <a:spLocks noChangeShapeType="1"/>
          </p:cNvSpPr>
          <p:nvPr/>
        </p:nvSpPr>
        <p:spPr bwMode="auto">
          <a:xfrm>
            <a:off x="669163" y="4246678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0" name="Line 447"/>
          <p:cNvSpPr>
            <a:spLocks noChangeShapeType="1"/>
          </p:cNvSpPr>
          <p:nvPr/>
        </p:nvSpPr>
        <p:spPr bwMode="auto">
          <a:xfrm flipV="1">
            <a:off x="669163" y="4065703"/>
            <a:ext cx="7921625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1" name="Line 448"/>
          <p:cNvSpPr>
            <a:spLocks noChangeShapeType="1"/>
          </p:cNvSpPr>
          <p:nvPr/>
        </p:nvSpPr>
        <p:spPr bwMode="auto">
          <a:xfrm flipV="1">
            <a:off x="669163" y="3884728"/>
            <a:ext cx="7921625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2" name="Line 449"/>
          <p:cNvSpPr>
            <a:spLocks noChangeShapeType="1"/>
          </p:cNvSpPr>
          <p:nvPr/>
        </p:nvSpPr>
        <p:spPr bwMode="auto">
          <a:xfrm flipV="1">
            <a:off x="1389888" y="3346565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3" name="Line 450"/>
          <p:cNvSpPr>
            <a:spLocks noChangeShapeType="1"/>
          </p:cNvSpPr>
          <p:nvPr/>
        </p:nvSpPr>
        <p:spPr bwMode="auto">
          <a:xfrm flipV="1">
            <a:off x="1389888" y="3167178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4" name="Line 451"/>
          <p:cNvSpPr>
            <a:spLocks noChangeShapeType="1"/>
          </p:cNvSpPr>
          <p:nvPr/>
        </p:nvSpPr>
        <p:spPr bwMode="auto">
          <a:xfrm flipV="1">
            <a:off x="1750250" y="2986202"/>
            <a:ext cx="72009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5" name="Line 452"/>
          <p:cNvSpPr>
            <a:spLocks noChangeShapeType="1"/>
          </p:cNvSpPr>
          <p:nvPr/>
        </p:nvSpPr>
        <p:spPr bwMode="auto">
          <a:xfrm flipV="1">
            <a:off x="1750250" y="2806815"/>
            <a:ext cx="72009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6" name="Line 453"/>
          <p:cNvSpPr>
            <a:spLocks noChangeShapeType="1"/>
          </p:cNvSpPr>
          <p:nvPr/>
        </p:nvSpPr>
        <p:spPr bwMode="auto">
          <a:xfrm flipV="1">
            <a:off x="2109025" y="2627427"/>
            <a:ext cx="68421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7" name="Line 454"/>
          <p:cNvSpPr>
            <a:spLocks noChangeShapeType="1"/>
          </p:cNvSpPr>
          <p:nvPr/>
        </p:nvSpPr>
        <p:spPr bwMode="auto">
          <a:xfrm>
            <a:off x="2109025" y="2446452"/>
            <a:ext cx="68421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8" name="Line 455"/>
          <p:cNvSpPr>
            <a:spLocks noChangeShapeType="1"/>
          </p:cNvSpPr>
          <p:nvPr/>
        </p:nvSpPr>
        <p:spPr bwMode="auto">
          <a:xfrm>
            <a:off x="8139938" y="1276465"/>
            <a:ext cx="0" cy="32400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9" name="Line 456"/>
          <p:cNvSpPr>
            <a:spLocks noChangeShapeType="1"/>
          </p:cNvSpPr>
          <p:nvPr/>
        </p:nvSpPr>
        <p:spPr bwMode="auto">
          <a:xfrm>
            <a:off x="7960550" y="1276465"/>
            <a:ext cx="0" cy="32400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0" name="Line 457"/>
          <p:cNvSpPr>
            <a:spLocks noChangeShapeType="1"/>
          </p:cNvSpPr>
          <p:nvPr/>
        </p:nvSpPr>
        <p:spPr bwMode="auto">
          <a:xfrm>
            <a:off x="7600188" y="1276465"/>
            <a:ext cx="0" cy="36004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1" name="Line 458"/>
          <p:cNvSpPr>
            <a:spLocks noChangeShapeType="1"/>
          </p:cNvSpPr>
          <p:nvPr/>
        </p:nvSpPr>
        <p:spPr bwMode="auto">
          <a:xfrm>
            <a:off x="7420800" y="1276465"/>
            <a:ext cx="0" cy="396081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2" name="Line 459"/>
          <p:cNvSpPr>
            <a:spLocks noChangeShapeType="1"/>
          </p:cNvSpPr>
          <p:nvPr/>
        </p:nvSpPr>
        <p:spPr bwMode="auto">
          <a:xfrm>
            <a:off x="7239825" y="1276465"/>
            <a:ext cx="0" cy="396081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3" name="Line 460"/>
          <p:cNvSpPr>
            <a:spLocks noChangeShapeType="1"/>
          </p:cNvSpPr>
          <p:nvPr/>
        </p:nvSpPr>
        <p:spPr bwMode="auto">
          <a:xfrm>
            <a:off x="7060438" y="1276465"/>
            <a:ext cx="0" cy="43211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4" name="Line 461"/>
          <p:cNvSpPr>
            <a:spLocks noChangeShapeType="1"/>
          </p:cNvSpPr>
          <p:nvPr/>
        </p:nvSpPr>
        <p:spPr bwMode="auto">
          <a:xfrm>
            <a:off x="6881050" y="1276465"/>
            <a:ext cx="0" cy="43211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5" name="Line 462"/>
          <p:cNvSpPr>
            <a:spLocks noChangeShapeType="1"/>
          </p:cNvSpPr>
          <p:nvPr/>
        </p:nvSpPr>
        <p:spPr bwMode="auto">
          <a:xfrm>
            <a:off x="6700075" y="1276465"/>
            <a:ext cx="0" cy="46815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6" name="Line 463"/>
          <p:cNvSpPr>
            <a:spLocks noChangeShapeType="1"/>
          </p:cNvSpPr>
          <p:nvPr/>
        </p:nvSpPr>
        <p:spPr bwMode="auto">
          <a:xfrm>
            <a:off x="6520688" y="1276465"/>
            <a:ext cx="0" cy="46815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7" name="Line 464"/>
          <p:cNvSpPr>
            <a:spLocks noChangeShapeType="1"/>
          </p:cNvSpPr>
          <p:nvPr/>
        </p:nvSpPr>
        <p:spPr bwMode="auto">
          <a:xfrm>
            <a:off x="63397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8" name="Line 465"/>
          <p:cNvSpPr>
            <a:spLocks noChangeShapeType="1"/>
          </p:cNvSpPr>
          <p:nvPr/>
        </p:nvSpPr>
        <p:spPr bwMode="auto">
          <a:xfrm>
            <a:off x="616032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9" name="Line 466"/>
          <p:cNvSpPr>
            <a:spLocks noChangeShapeType="1"/>
          </p:cNvSpPr>
          <p:nvPr/>
        </p:nvSpPr>
        <p:spPr bwMode="auto">
          <a:xfrm>
            <a:off x="598093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0" name="Line 467"/>
          <p:cNvSpPr>
            <a:spLocks noChangeShapeType="1"/>
          </p:cNvSpPr>
          <p:nvPr/>
        </p:nvSpPr>
        <p:spPr bwMode="auto">
          <a:xfrm>
            <a:off x="579996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2" name="Line 469"/>
          <p:cNvSpPr>
            <a:spLocks noChangeAspect="1" noChangeShapeType="1"/>
          </p:cNvSpPr>
          <p:nvPr/>
        </p:nvSpPr>
        <p:spPr bwMode="auto">
          <a:xfrm>
            <a:off x="489985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3" name="Line 470"/>
          <p:cNvSpPr>
            <a:spLocks noChangeAspect="1" noChangeShapeType="1"/>
          </p:cNvSpPr>
          <p:nvPr/>
        </p:nvSpPr>
        <p:spPr bwMode="auto">
          <a:xfrm>
            <a:off x="4720463" y="1276465"/>
            <a:ext cx="0" cy="4860926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4" name="Line 471"/>
          <p:cNvSpPr>
            <a:spLocks noChangeAspect="1" noChangeShapeType="1"/>
          </p:cNvSpPr>
          <p:nvPr/>
        </p:nvSpPr>
        <p:spPr bwMode="auto">
          <a:xfrm>
            <a:off x="436010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5" name="Line 472"/>
          <p:cNvSpPr>
            <a:spLocks noChangeAspect="1" noChangeShapeType="1"/>
          </p:cNvSpPr>
          <p:nvPr/>
        </p:nvSpPr>
        <p:spPr bwMode="auto">
          <a:xfrm flipH="1">
            <a:off x="417912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6" name="Line 473"/>
          <p:cNvSpPr>
            <a:spLocks noChangeShapeType="1"/>
          </p:cNvSpPr>
          <p:nvPr/>
        </p:nvSpPr>
        <p:spPr bwMode="auto">
          <a:xfrm>
            <a:off x="399973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7" name="Line 474"/>
          <p:cNvSpPr>
            <a:spLocks noChangeAspect="1" noChangeShapeType="1"/>
          </p:cNvSpPr>
          <p:nvPr/>
        </p:nvSpPr>
        <p:spPr bwMode="auto">
          <a:xfrm>
            <a:off x="382035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8" name="Line 475"/>
          <p:cNvSpPr>
            <a:spLocks noChangeShapeType="1"/>
          </p:cNvSpPr>
          <p:nvPr/>
        </p:nvSpPr>
        <p:spPr bwMode="auto">
          <a:xfrm>
            <a:off x="363937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9" name="Line 476"/>
          <p:cNvSpPr>
            <a:spLocks noChangeAspect="1" noChangeShapeType="1"/>
          </p:cNvSpPr>
          <p:nvPr/>
        </p:nvSpPr>
        <p:spPr bwMode="auto">
          <a:xfrm>
            <a:off x="345998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0" name="Line 477"/>
          <p:cNvSpPr>
            <a:spLocks noChangeAspect="1" noChangeShapeType="1"/>
          </p:cNvSpPr>
          <p:nvPr/>
        </p:nvSpPr>
        <p:spPr bwMode="auto">
          <a:xfrm>
            <a:off x="32790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1" name="Line 478"/>
          <p:cNvSpPr>
            <a:spLocks noChangeAspect="1" noChangeShapeType="1"/>
          </p:cNvSpPr>
          <p:nvPr/>
        </p:nvSpPr>
        <p:spPr bwMode="auto">
          <a:xfrm>
            <a:off x="3099625" y="1636827"/>
            <a:ext cx="0" cy="450056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2" name="Line 479"/>
          <p:cNvSpPr>
            <a:spLocks noChangeAspect="1" noChangeShapeType="1"/>
          </p:cNvSpPr>
          <p:nvPr/>
        </p:nvSpPr>
        <p:spPr bwMode="auto">
          <a:xfrm>
            <a:off x="2920238" y="1636827"/>
            <a:ext cx="0" cy="450056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3" name="Line 480"/>
          <p:cNvSpPr>
            <a:spLocks noChangeAspect="1" noChangeShapeType="1"/>
          </p:cNvSpPr>
          <p:nvPr/>
        </p:nvSpPr>
        <p:spPr bwMode="auto">
          <a:xfrm>
            <a:off x="2739263" y="1997190"/>
            <a:ext cx="0" cy="41402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4" name="Line 481"/>
          <p:cNvSpPr>
            <a:spLocks noChangeAspect="1" noChangeShapeType="1"/>
          </p:cNvSpPr>
          <p:nvPr/>
        </p:nvSpPr>
        <p:spPr bwMode="auto">
          <a:xfrm>
            <a:off x="2559875" y="1997190"/>
            <a:ext cx="0" cy="41402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5" name="Line 482"/>
          <p:cNvSpPr>
            <a:spLocks noChangeAspect="1" noChangeShapeType="1"/>
          </p:cNvSpPr>
          <p:nvPr/>
        </p:nvSpPr>
        <p:spPr bwMode="auto">
          <a:xfrm>
            <a:off x="2378900" y="2357552"/>
            <a:ext cx="0" cy="37798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6" name="Line 483"/>
          <p:cNvSpPr>
            <a:spLocks noChangeAspect="1" noChangeShapeType="1"/>
          </p:cNvSpPr>
          <p:nvPr/>
        </p:nvSpPr>
        <p:spPr bwMode="auto">
          <a:xfrm>
            <a:off x="2199513" y="2357552"/>
            <a:ext cx="0" cy="37798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7" name="Line 484"/>
          <p:cNvSpPr>
            <a:spLocks noChangeAspect="1" noChangeShapeType="1"/>
          </p:cNvSpPr>
          <p:nvPr/>
        </p:nvSpPr>
        <p:spPr bwMode="auto">
          <a:xfrm>
            <a:off x="2020125" y="2716327"/>
            <a:ext cx="0" cy="342106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8" name="Line 485"/>
          <p:cNvSpPr>
            <a:spLocks noChangeAspect="1" noChangeShapeType="1"/>
          </p:cNvSpPr>
          <p:nvPr/>
        </p:nvSpPr>
        <p:spPr bwMode="auto">
          <a:xfrm>
            <a:off x="1839150" y="2716327"/>
            <a:ext cx="0" cy="3421063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9" name="Line 486"/>
          <p:cNvSpPr>
            <a:spLocks noChangeAspect="1" noChangeShapeType="1"/>
          </p:cNvSpPr>
          <p:nvPr/>
        </p:nvSpPr>
        <p:spPr bwMode="auto">
          <a:xfrm>
            <a:off x="1659763" y="3076690"/>
            <a:ext cx="0" cy="30607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0" name="Line 487"/>
          <p:cNvSpPr>
            <a:spLocks noChangeAspect="1" noChangeShapeType="1"/>
          </p:cNvSpPr>
          <p:nvPr/>
        </p:nvSpPr>
        <p:spPr bwMode="auto">
          <a:xfrm>
            <a:off x="1478788" y="3076690"/>
            <a:ext cx="0" cy="3060701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1" name="Line 488"/>
          <p:cNvSpPr>
            <a:spLocks noChangeAspect="1" noChangeShapeType="1"/>
          </p:cNvSpPr>
          <p:nvPr/>
        </p:nvSpPr>
        <p:spPr bwMode="auto">
          <a:xfrm>
            <a:off x="1299400" y="3437053"/>
            <a:ext cx="0" cy="270033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2" name="Line 489"/>
          <p:cNvSpPr>
            <a:spLocks noChangeAspect="1" noChangeShapeType="1"/>
          </p:cNvSpPr>
          <p:nvPr/>
        </p:nvSpPr>
        <p:spPr bwMode="auto">
          <a:xfrm>
            <a:off x="1120013" y="3437053"/>
            <a:ext cx="0" cy="270033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3" name="Line 490"/>
          <p:cNvSpPr>
            <a:spLocks noChangeAspect="1" noChangeShapeType="1"/>
          </p:cNvSpPr>
          <p:nvPr/>
        </p:nvSpPr>
        <p:spPr bwMode="auto">
          <a:xfrm>
            <a:off x="939038" y="3797415"/>
            <a:ext cx="0" cy="23399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4" name="Line 491"/>
          <p:cNvSpPr>
            <a:spLocks noChangeAspect="1" noChangeShapeType="1"/>
          </p:cNvSpPr>
          <p:nvPr/>
        </p:nvSpPr>
        <p:spPr bwMode="auto">
          <a:xfrm>
            <a:off x="759650" y="3797415"/>
            <a:ext cx="0" cy="23399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5" name="Line 492"/>
          <p:cNvSpPr>
            <a:spLocks noChangeShapeType="1"/>
          </p:cNvSpPr>
          <p:nvPr/>
        </p:nvSpPr>
        <p:spPr bwMode="auto">
          <a:xfrm flipV="1">
            <a:off x="3909250" y="415777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6" name="Line 493"/>
          <p:cNvSpPr>
            <a:spLocks noChangeShapeType="1"/>
          </p:cNvSpPr>
          <p:nvPr/>
        </p:nvSpPr>
        <p:spPr bwMode="auto">
          <a:xfrm flipH="1" flipV="1">
            <a:off x="3909250" y="404982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7" name="Line 494"/>
          <p:cNvSpPr>
            <a:spLocks noChangeShapeType="1"/>
          </p:cNvSpPr>
          <p:nvPr/>
        </p:nvSpPr>
        <p:spPr bwMode="auto">
          <a:xfrm flipH="1">
            <a:off x="3801300" y="404982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8" name="Line 495"/>
          <p:cNvSpPr>
            <a:spLocks noChangeShapeType="1"/>
          </p:cNvSpPr>
          <p:nvPr/>
        </p:nvSpPr>
        <p:spPr bwMode="auto">
          <a:xfrm>
            <a:off x="3801300" y="415777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9" name="Line 496"/>
          <p:cNvSpPr>
            <a:spLocks noChangeShapeType="1"/>
          </p:cNvSpPr>
          <p:nvPr/>
        </p:nvSpPr>
        <p:spPr bwMode="auto">
          <a:xfrm flipV="1">
            <a:off x="3909250" y="4516553"/>
            <a:ext cx="360363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0" name="Line 497"/>
          <p:cNvSpPr>
            <a:spLocks noChangeShapeType="1"/>
          </p:cNvSpPr>
          <p:nvPr/>
        </p:nvSpPr>
        <p:spPr bwMode="auto">
          <a:xfrm flipV="1">
            <a:off x="4269613" y="4157778"/>
            <a:ext cx="2889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1" name="Line 498"/>
          <p:cNvSpPr>
            <a:spLocks noChangeShapeType="1"/>
          </p:cNvSpPr>
          <p:nvPr/>
        </p:nvSpPr>
        <p:spPr bwMode="auto">
          <a:xfrm flipH="1" flipV="1">
            <a:off x="4522025" y="3797415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2" name="Line 499"/>
          <p:cNvSpPr>
            <a:spLocks noChangeShapeType="1"/>
          </p:cNvSpPr>
          <p:nvPr/>
        </p:nvSpPr>
        <p:spPr bwMode="auto">
          <a:xfrm flipH="1" flipV="1">
            <a:off x="4306125" y="3437053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3" name="Line 500"/>
          <p:cNvSpPr>
            <a:spLocks noChangeShapeType="1"/>
          </p:cNvSpPr>
          <p:nvPr/>
        </p:nvSpPr>
        <p:spPr bwMode="auto">
          <a:xfrm flipH="1" flipV="1">
            <a:off x="4269613" y="3400540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4" name="Line 501"/>
          <p:cNvSpPr>
            <a:spLocks noChangeShapeType="1"/>
          </p:cNvSpPr>
          <p:nvPr/>
        </p:nvSpPr>
        <p:spPr bwMode="auto">
          <a:xfrm flipH="1" flipV="1">
            <a:off x="3909250" y="3292590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5" name="Line 502"/>
          <p:cNvSpPr>
            <a:spLocks noChangeShapeType="1"/>
          </p:cNvSpPr>
          <p:nvPr/>
        </p:nvSpPr>
        <p:spPr bwMode="auto">
          <a:xfrm flipH="1">
            <a:off x="3837813" y="3292590"/>
            <a:ext cx="7143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6" name="Line 503"/>
          <p:cNvSpPr>
            <a:spLocks noChangeShapeType="1"/>
          </p:cNvSpPr>
          <p:nvPr/>
        </p:nvSpPr>
        <p:spPr bwMode="auto">
          <a:xfrm flipH="1">
            <a:off x="3550475" y="3437053"/>
            <a:ext cx="287338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7" name="Line 504"/>
          <p:cNvSpPr>
            <a:spLocks noChangeShapeType="1"/>
          </p:cNvSpPr>
          <p:nvPr/>
        </p:nvSpPr>
        <p:spPr bwMode="auto">
          <a:xfrm flipH="1">
            <a:off x="3442525" y="3724390"/>
            <a:ext cx="10795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8" name="Line 505"/>
          <p:cNvSpPr>
            <a:spLocks noChangeShapeType="1"/>
          </p:cNvSpPr>
          <p:nvPr/>
        </p:nvSpPr>
        <p:spPr bwMode="auto">
          <a:xfrm flipV="1">
            <a:off x="3190113" y="3797415"/>
            <a:ext cx="252413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9" name="Line 506"/>
          <p:cNvSpPr>
            <a:spLocks noChangeShapeType="1"/>
          </p:cNvSpPr>
          <p:nvPr/>
        </p:nvSpPr>
        <p:spPr bwMode="auto">
          <a:xfrm flipV="1">
            <a:off x="2974213" y="4049828"/>
            <a:ext cx="2159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0" name="Line 507"/>
          <p:cNvSpPr>
            <a:spLocks noChangeShapeType="1"/>
          </p:cNvSpPr>
          <p:nvPr/>
        </p:nvSpPr>
        <p:spPr bwMode="auto">
          <a:xfrm>
            <a:off x="2974213" y="4157778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1" name="Line 508"/>
          <p:cNvSpPr>
            <a:spLocks noChangeShapeType="1"/>
          </p:cNvSpPr>
          <p:nvPr/>
        </p:nvSpPr>
        <p:spPr bwMode="auto">
          <a:xfrm flipH="1" flipV="1">
            <a:off x="3045650" y="4516553"/>
            <a:ext cx="8636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2" name="Line 509"/>
          <p:cNvSpPr>
            <a:spLocks noChangeShapeType="1"/>
          </p:cNvSpPr>
          <p:nvPr/>
        </p:nvSpPr>
        <p:spPr bwMode="auto">
          <a:xfrm flipH="1">
            <a:off x="3837813" y="2644890"/>
            <a:ext cx="714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3" name="Line 510"/>
          <p:cNvSpPr>
            <a:spLocks noChangeShapeType="1"/>
          </p:cNvSpPr>
          <p:nvPr/>
        </p:nvSpPr>
        <p:spPr bwMode="auto">
          <a:xfrm flipH="1">
            <a:off x="3550475" y="2716327"/>
            <a:ext cx="2873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4" name="Line 511"/>
          <p:cNvSpPr>
            <a:spLocks noChangeShapeType="1"/>
          </p:cNvSpPr>
          <p:nvPr/>
        </p:nvSpPr>
        <p:spPr bwMode="auto">
          <a:xfrm flipH="1">
            <a:off x="3225038" y="3076690"/>
            <a:ext cx="325438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5" name="Line 512"/>
          <p:cNvSpPr>
            <a:spLocks noChangeShapeType="1"/>
          </p:cNvSpPr>
          <p:nvPr/>
        </p:nvSpPr>
        <p:spPr bwMode="auto">
          <a:xfrm flipH="1">
            <a:off x="2829750" y="3473565"/>
            <a:ext cx="395288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6" name="Line 513"/>
          <p:cNvSpPr>
            <a:spLocks noChangeShapeType="1"/>
          </p:cNvSpPr>
          <p:nvPr/>
        </p:nvSpPr>
        <p:spPr bwMode="auto">
          <a:xfrm flipH="1">
            <a:off x="2469388" y="3760903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7" name="Line 514"/>
          <p:cNvSpPr>
            <a:spLocks noChangeShapeType="1"/>
          </p:cNvSpPr>
          <p:nvPr/>
        </p:nvSpPr>
        <p:spPr bwMode="auto">
          <a:xfrm flipH="1">
            <a:off x="2109025" y="3832340"/>
            <a:ext cx="36036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8" name="Line 515"/>
          <p:cNvSpPr>
            <a:spLocks noChangeShapeType="1"/>
          </p:cNvSpPr>
          <p:nvPr/>
        </p:nvSpPr>
        <p:spPr bwMode="auto">
          <a:xfrm flipH="1">
            <a:off x="2037588" y="4013315"/>
            <a:ext cx="714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9" name="Line 516"/>
          <p:cNvSpPr>
            <a:spLocks noChangeShapeType="1"/>
          </p:cNvSpPr>
          <p:nvPr/>
        </p:nvSpPr>
        <p:spPr bwMode="auto">
          <a:xfrm flipH="1">
            <a:off x="1966150" y="4084753"/>
            <a:ext cx="7143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0" name="Line 517"/>
          <p:cNvSpPr>
            <a:spLocks noChangeShapeType="1"/>
          </p:cNvSpPr>
          <p:nvPr/>
        </p:nvSpPr>
        <p:spPr bwMode="auto">
          <a:xfrm flipH="1">
            <a:off x="1785175" y="4157778"/>
            <a:ext cx="18097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1" name="Line 518"/>
          <p:cNvSpPr>
            <a:spLocks noChangeShapeType="1"/>
          </p:cNvSpPr>
          <p:nvPr/>
        </p:nvSpPr>
        <p:spPr bwMode="auto">
          <a:xfrm flipH="1">
            <a:off x="1713738" y="4516553"/>
            <a:ext cx="71438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2" name="Line 519"/>
          <p:cNvSpPr>
            <a:spLocks noChangeShapeType="1"/>
          </p:cNvSpPr>
          <p:nvPr/>
        </p:nvSpPr>
        <p:spPr bwMode="auto">
          <a:xfrm flipH="1" flipV="1">
            <a:off x="1785175" y="5524616"/>
            <a:ext cx="730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3" name="Line 520"/>
          <p:cNvSpPr>
            <a:spLocks noChangeShapeType="1"/>
          </p:cNvSpPr>
          <p:nvPr/>
        </p:nvSpPr>
        <p:spPr bwMode="auto">
          <a:xfrm flipH="1" flipV="1">
            <a:off x="1713738" y="5129328"/>
            <a:ext cx="71438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4" name="Line 521"/>
          <p:cNvSpPr>
            <a:spLocks noChangeShapeType="1"/>
          </p:cNvSpPr>
          <p:nvPr/>
        </p:nvSpPr>
        <p:spPr bwMode="auto">
          <a:xfrm>
            <a:off x="1858200" y="5597641"/>
            <a:ext cx="2508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5" name="Line 522"/>
          <p:cNvSpPr>
            <a:spLocks noChangeShapeType="1"/>
          </p:cNvSpPr>
          <p:nvPr/>
        </p:nvSpPr>
        <p:spPr bwMode="auto">
          <a:xfrm flipV="1">
            <a:off x="2109025" y="556112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6" name="Line 523"/>
          <p:cNvSpPr>
            <a:spLocks noChangeShapeType="1"/>
          </p:cNvSpPr>
          <p:nvPr/>
        </p:nvSpPr>
        <p:spPr bwMode="auto">
          <a:xfrm flipV="1">
            <a:off x="2469388" y="5237278"/>
            <a:ext cx="32385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7" name="Line 524"/>
          <p:cNvSpPr>
            <a:spLocks noChangeShapeType="1"/>
          </p:cNvSpPr>
          <p:nvPr/>
        </p:nvSpPr>
        <p:spPr bwMode="auto">
          <a:xfrm flipV="1">
            <a:off x="2793238" y="5200766"/>
            <a:ext cx="5762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8" name="Line 525"/>
          <p:cNvSpPr>
            <a:spLocks noChangeShapeType="1"/>
          </p:cNvSpPr>
          <p:nvPr/>
        </p:nvSpPr>
        <p:spPr bwMode="auto">
          <a:xfrm flipH="1" flipV="1">
            <a:off x="3369500" y="5200766"/>
            <a:ext cx="539750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9" name="Line 526"/>
          <p:cNvSpPr>
            <a:spLocks noChangeShapeType="1"/>
          </p:cNvSpPr>
          <p:nvPr/>
        </p:nvSpPr>
        <p:spPr bwMode="auto">
          <a:xfrm flipV="1">
            <a:off x="4701413" y="4157778"/>
            <a:ext cx="2889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0" name="Line 527"/>
          <p:cNvSpPr>
            <a:spLocks noChangeShapeType="1"/>
          </p:cNvSpPr>
          <p:nvPr/>
        </p:nvSpPr>
        <p:spPr bwMode="auto">
          <a:xfrm flipV="1">
            <a:off x="4990338" y="3868853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1" name="Line 528"/>
          <p:cNvSpPr>
            <a:spLocks noChangeShapeType="1"/>
          </p:cNvSpPr>
          <p:nvPr/>
        </p:nvSpPr>
        <p:spPr bwMode="auto">
          <a:xfrm flipV="1">
            <a:off x="5098288" y="3652953"/>
            <a:ext cx="25241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2" name="Line 529"/>
          <p:cNvSpPr>
            <a:spLocks noChangeShapeType="1"/>
          </p:cNvSpPr>
          <p:nvPr/>
        </p:nvSpPr>
        <p:spPr bwMode="auto">
          <a:xfrm>
            <a:off x="5350700" y="3652953"/>
            <a:ext cx="10795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3" name="Line 530"/>
          <p:cNvSpPr>
            <a:spLocks noChangeShapeType="1"/>
          </p:cNvSpPr>
          <p:nvPr/>
        </p:nvSpPr>
        <p:spPr bwMode="auto">
          <a:xfrm>
            <a:off x="6430200" y="4192703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4" name="Line 531"/>
          <p:cNvSpPr>
            <a:spLocks noChangeShapeType="1"/>
          </p:cNvSpPr>
          <p:nvPr/>
        </p:nvSpPr>
        <p:spPr bwMode="auto">
          <a:xfrm>
            <a:off x="6790563" y="4192703"/>
            <a:ext cx="3952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5" name="Line 532"/>
          <p:cNvSpPr>
            <a:spLocks noChangeShapeType="1"/>
          </p:cNvSpPr>
          <p:nvPr/>
        </p:nvSpPr>
        <p:spPr bwMode="auto">
          <a:xfrm>
            <a:off x="7185850" y="4516553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6" name="Line 533"/>
          <p:cNvSpPr>
            <a:spLocks noChangeShapeType="1"/>
          </p:cNvSpPr>
          <p:nvPr/>
        </p:nvSpPr>
        <p:spPr bwMode="auto">
          <a:xfrm flipH="1">
            <a:off x="7258875" y="4876916"/>
            <a:ext cx="349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7" name="Line 534"/>
          <p:cNvSpPr>
            <a:spLocks noChangeShapeType="1"/>
          </p:cNvSpPr>
          <p:nvPr/>
        </p:nvSpPr>
        <p:spPr bwMode="auto">
          <a:xfrm flipV="1">
            <a:off x="3909250" y="2465502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8" name="Line 535"/>
          <p:cNvSpPr>
            <a:spLocks noChangeShapeType="1"/>
          </p:cNvSpPr>
          <p:nvPr/>
        </p:nvSpPr>
        <p:spPr bwMode="auto">
          <a:xfrm>
            <a:off x="4269613" y="2465502"/>
            <a:ext cx="75565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9" name="Line 536"/>
          <p:cNvSpPr>
            <a:spLocks noChangeShapeType="1"/>
          </p:cNvSpPr>
          <p:nvPr/>
        </p:nvSpPr>
        <p:spPr bwMode="auto">
          <a:xfrm flipV="1">
            <a:off x="5025263" y="1997190"/>
            <a:ext cx="28892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0" name="Line 537"/>
          <p:cNvSpPr>
            <a:spLocks noChangeShapeType="1"/>
          </p:cNvSpPr>
          <p:nvPr/>
        </p:nvSpPr>
        <p:spPr bwMode="auto">
          <a:xfrm flipV="1">
            <a:off x="5314188" y="1673340"/>
            <a:ext cx="3952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1" name="Line 538"/>
          <p:cNvSpPr>
            <a:spLocks noChangeShapeType="1"/>
          </p:cNvSpPr>
          <p:nvPr/>
        </p:nvSpPr>
        <p:spPr bwMode="auto">
          <a:xfrm flipV="1">
            <a:off x="5709475" y="1565390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2" name="Line 539"/>
          <p:cNvSpPr>
            <a:spLocks noChangeShapeType="1"/>
          </p:cNvSpPr>
          <p:nvPr/>
        </p:nvSpPr>
        <p:spPr bwMode="auto">
          <a:xfrm flipV="1">
            <a:off x="6069838" y="1420927"/>
            <a:ext cx="108108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3" name="Line 540"/>
          <p:cNvSpPr>
            <a:spLocks noChangeShapeType="1"/>
          </p:cNvSpPr>
          <p:nvPr/>
        </p:nvSpPr>
        <p:spPr bwMode="auto">
          <a:xfrm>
            <a:off x="7150925" y="1420927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4" name="Line 541"/>
          <p:cNvSpPr>
            <a:spLocks noChangeShapeType="1"/>
          </p:cNvSpPr>
          <p:nvPr/>
        </p:nvSpPr>
        <p:spPr bwMode="auto">
          <a:xfrm>
            <a:off x="8230425" y="2068627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5" name="Line 542"/>
          <p:cNvSpPr>
            <a:spLocks noChangeShapeType="1"/>
          </p:cNvSpPr>
          <p:nvPr/>
        </p:nvSpPr>
        <p:spPr bwMode="auto">
          <a:xfrm>
            <a:off x="8338375" y="2357552"/>
            <a:ext cx="10795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6" name="Line 543"/>
          <p:cNvSpPr>
            <a:spLocks noChangeShapeType="1"/>
          </p:cNvSpPr>
          <p:nvPr/>
        </p:nvSpPr>
        <p:spPr bwMode="auto">
          <a:xfrm>
            <a:off x="8446325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7" name="Line 544"/>
          <p:cNvSpPr>
            <a:spLocks noChangeShapeType="1"/>
          </p:cNvSpPr>
          <p:nvPr/>
        </p:nvSpPr>
        <p:spPr bwMode="auto">
          <a:xfrm flipH="1">
            <a:off x="8374888" y="3076690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8" name="Line 545"/>
          <p:cNvSpPr>
            <a:spLocks noChangeShapeType="1"/>
          </p:cNvSpPr>
          <p:nvPr/>
        </p:nvSpPr>
        <p:spPr bwMode="auto">
          <a:xfrm flipH="1">
            <a:off x="8230425" y="3437053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9" name="Line 546"/>
          <p:cNvSpPr>
            <a:spLocks noChangeShapeType="1"/>
          </p:cNvSpPr>
          <p:nvPr/>
        </p:nvSpPr>
        <p:spPr bwMode="auto">
          <a:xfrm flipH="1">
            <a:off x="8122475" y="3797415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0" name="Line 547"/>
          <p:cNvSpPr>
            <a:spLocks noChangeShapeType="1"/>
          </p:cNvSpPr>
          <p:nvPr/>
        </p:nvSpPr>
        <p:spPr bwMode="auto">
          <a:xfrm flipH="1">
            <a:off x="8051038" y="4157778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1" name="Line 548"/>
          <p:cNvSpPr>
            <a:spLocks noChangeShapeType="1"/>
          </p:cNvSpPr>
          <p:nvPr/>
        </p:nvSpPr>
        <p:spPr bwMode="auto">
          <a:xfrm flipV="1">
            <a:off x="8409813" y="3797415"/>
            <a:ext cx="730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2" name="Line 549"/>
          <p:cNvSpPr>
            <a:spLocks noChangeShapeType="1"/>
          </p:cNvSpPr>
          <p:nvPr/>
        </p:nvSpPr>
        <p:spPr bwMode="auto">
          <a:xfrm flipV="1">
            <a:off x="8482838" y="3508490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3" name="Line 550"/>
          <p:cNvSpPr>
            <a:spLocks noChangeShapeType="1"/>
          </p:cNvSpPr>
          <p:nvPr/>
        </p:nvSpPr>
        <p:spPr bwMode="auto">
          <a:xfrm flipV="1">
            <a:off x="8590788" y="3437053"/>
            <a:ext cx="349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4" name="Line 551"/>
          <p:cNvSpPr>
            <a:spLocks noChangeShapeType="1"/>
          </p:cNvSpPr>
          <p:nvPr/>
        </p:nvSpPr>
        <p:spPr bwMode="auto">
          <a:xfrm flipV="1">
            <a:off x="8625713" y="3076690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5" name="Line 552"/>
          <p:cNvSpPr>
            <a:spLocks noChangeShapeType="1"/>
          </p:cNvSpPr>
          <p:nvPr/>
        </p:nvSpPr>
        <p:spPr bwMode="auto">
          <a:xfrm flipH="1" flipV="1">
            <a:off x="8733663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6" name="Line 553"/>
          <p:cNvSpPr>
            <a:spLocks noChangeShapeType="1"/>
          </p:cNvSpPr>
          <p:nvPr/>
        </p:nvSpPr>
        <p:spPr bwMode="auto">
          <a:xfrm flipH="1" flipV="1">
            <a:off x="8590788" y="2321040"/>
            <a:ext cx="142875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7" name="Line 554"/>
          <p:cNvSpPr>
            <a:spLocks noChangeShapeType="1"/>
          </p:cNvSpPr>
          <p:nvPr/>
        </p:nvSpPr>
        <p:spPr bwMode="auto">
          <a:xfrm flipH="1" flipV="1">
            <a:off x="8374888" y="1744777"/>
            <a:ext cx="21590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8" name="Line 555"/>
          <p:cNvSpPr>
            <a:spLocks noChangeShapeType="1"/>
          </p:cNvSpPr>
          <p:nvPr/>
        </p:nvSpPr>
        <p:spPr bwMode="auto">
          <a:xfrm>
            <a:off x="7870063" y="1276465"/>
            <a:ext cx="288925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9" name="Line 556"/>
          <p:cNvSpPr>
            <a:spLocks noChangeShapeType="1"/>
          </p:cNvSpPr>
          <p:nvPr/>
        </p:nvSpPr>
        <p:spPr bwMode="auto">
          <a:xfrm flipV="1">
            <a:off x="7906575" y="3076690"/>
            <a:ext cx="3238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0" name="Line 557"/>
          <p:cNvSpPr>
            <a:spLocks noChangeShapeType="1"/>
          </p:cNvSpPr>
          <p:nvPr/>
        </p:nvSpPr>
        <p:spPr bwMode="auto">
          <a:xfrm flipH="1" flipV="1">
            <a:off x="8193913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1" name="Line 558"/>
          <p:cNvSpPr>
            <a:spLocks noChangeShapeType="1"/>
          </p:cNvSpPr>
          <p:nvPr/>
        </p:nvSpPr>
        <p:spPr bwMode="auto">
          <a:xfrm flipH="1" flipV="1">
            <a:off x="7906575" y="2141652"/>
            <a:ext cx="287338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2" name="Line 559"/>
          <p:cNvSpPr>
            <a:spLocks noChangeShapeType="1"/>
          </p:cNvSpPr>
          <p:nvPr/>
        </p:nvSpPr>
        <p:spPr bwMode="auto">
          <a:xfrm flipH="1" flipV="1">
            <a:off x="7150925" y="1889240"/>
            <a:ext cx="35877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3" name="Line 560"/>
          <p:cNvSpPr>
            <a:spLocks noChangeShapeType="1"/>
          </p:cNvSpPr>
          <p:nvPr/>
        </p:nvSpPr>
        <p:spPr bwMode="auto">
          <a:xfrm flipH="1">
            <a:off x="6790563" y="1889240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4" name="Line 561"/>
          <p:cNvSpPr>
            <a:spLocks noChangeShapeType="1"/>
          </p:cNvSpPr>
          <p:nvPr/>
        </p:nvSpPr>
        <p:spPr bwMode="auto">
          <a:xfrm flipH="1">
            <a:off x="6430200" y="1960677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5" name="Line 562"/>
          <p:cNvSpPr>
            <a:spLocks noChangeShapeType="1"/>
          </p:cNvSpPr>
          <p:nvPr/>
        </p:nvSpPr>
        <p:spPr bwMode="auto">
          <a:xfrm flipH="1">
            <a:off x="6069838" y="1960677"/>
            <a:ext cx="3603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6" name="Line 563"/>
          <p:cNvSpPr>
            <a:spLocks noChangeShapeType="1"/>
          </p:cNvSpPr>
          <p:nvPr/>
        </p:nvSpPr>
        <p:spPr bwMode="auto">
          <a:xfrm flipH="1">
            <a:off x="5853938" y="1997190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7" name="Line 564"/>
          <p:cNvSpPr>
            <a:spLocks noChangeShapeType="1"/>
          </p:cNvSpPr>
          <p:nvPr/>
        </p:nvSpPr>
        <p:spPr bwMode="auto">
          <a:xfrm>
            <a:off x="5853938" y="2357552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8" name="Line 565"/>
          <p:cNvSpPr>
            <a:spLocks noChangeShapeType="1"/>
          </p:cNvSpPr>
          <p:nvPr/>
        </p:nvSpPr>
        <p:spPr bwMode="auto">
          <a:xfrm>
            <a:off x="5925375" y="2716327"/>
            <a:ext cx="1809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9" name="Line 566"/>
          <p:cNvSpPr>
            <a:spLocks noChangeShapeType="1"/>
          </p:cNvSpPr>
          <p:nvPr/>
        </p:nvSpPr>
        <p:spPr bwMode="auto">
          <a:xfrm>
            <a:off x="6106350" y="3076690"/>
            <a:ext cx="32385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0" name="Line 567"/>
          <p:cNvSpPr>
            <a:spLocks noChangeShapeType="1"/>
          </p:cNvSpPr>
          <p:nvPr/>
        </p:nvSpPr>
        <p:spPr bwMode="auto">
          <a:xfrm>
            <a:off x="6430200" y="3400540"/>
            <a:ext cx="1079500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1" name="Line 568"/>
          <p:cNvSpPr>
            <a:spLocks noChangeShapeType="1"/>
          </p:cNvSpPr>
          <p:nvPr/>
        </p:nvSpPr>
        <p:spPr bwMode="auto">
          <a:xfrm>
            <a:off x="7509700" y="3868853"/>
            <a:ext cx="3603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2" name="Line 569"/>
          <p:cNvSpPr>
            <a:spLocks noChangeShapeType="1"/>
          </p:cNvSpPr>
          <p:nvPr/>
        </p:nvSpPr>
        <p:spPr bwMode="auto">
          <a:xfrm flipH="1" flipV="1">
            <a:off x="7042975" y="3076690"/>
            <a:ext cx="4667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3" name="Line 570"/>
          <p:cNvSpPr>
            <a:spLocks noChangeShapeType="1"/>
          </p:cNvSpPr>
          <p:nvPr/>
        </p:nvSpPr>
        <p:spPr bwMode="auto">
          <a:xfrm flipV="1">
            <a:off x="7042975" y="2716327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4" name="Line 571"/>
          <p:cNvSpPr>
            <a:spLocks noChangeShapeType="1"/>
          </p:cNvSpPr>
          <p:nvPr/>
        </p:nvSpPr>
        <p:spPr bwMode="auto">
          <a:xfrm flipV="1">
            <a:off x="7042975" y="2644890"/>
            <a:ext cx="10795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5" name="Line 572"/>
          <p:cNvSpPr>
            <a:spLocks noChangeShapeType="1"/>
          </p:cNvSpPr>
          <p:nvPr/>
        </p:nvSpPr>
        <p:spPr bwMode="auto">
          <a:xfrm>
            <a:off x="7150925" y="2644890"/>
            <a:ext cx="395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6" name="Line 573"/>
          <p:cNvSpPr>
            <a:spLocks noChangeShapeType="1"/>
          </p:cNvSpPr>
          <p:nvPr/>
        </p:nvSpPr>
        <p:spPr bwMode="auto">
          <a:xfrm flipV="1">
            <a:off x="7906575" y="3041765"/>
            <a:ext cx="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7" name="Line 574"/>
          <p:cNvSpPr>
            <a:spLocks noChangeShapeType="1"/>
          </p:cNvSpPr>
          <p:nvPr/>
        </p:nvSpPr>
        <p:spPr bwMode="auto">
          <a:xfrm flipH="1" flipV="1">
            <a:off x="3550475" y="5669078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8" name="Line 575"/>
          <p:cNvSpPr>
            <a:spLocks noChangeShapeType="1"/>
          </p:cNvSpPr>
          <p:nvPr/>
        </p:nvSpPr>
        <p:spPr bwMode="auto">
          <a:xfrm flipV="1">
            <a:off x="3909250" y="4841991"/>
            <a:ext cx="1081088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9" name="Line 576"/>
          <p:cNvSpPr>
            <a:spLocks noChangeShapeType="1"/>
          </p:cNvSpPr>
          <p:nvPr/>
        </p:nvSpPr>
        <p:spPr bwMode="auto">
          <a:xfrm flipV="1">
            <a:off x="4990338" y="4589578"/>
            <a:ext cx="360363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0" name="Line 577"/>
          <p:cNvSpPr>
            <a:spLocks noChangeShapeType="1"/>
          </p:cNvSpPr>
          <p:nvPr/>
        </p:nvSpPr>
        <p:spPr bwMode="auto">
          <a:xfrm flipV="1">
            <a:off x="5350700" y="4553065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1" name="Line 578"/>
          <p:cNvSpPr>
            <a:spLocks noChangeShapeType="1"/>
          </p:cNvSpPr>
          <p:nvPr/>
        </p:nvSpPr>
        <p:spPr bwMode="auto">
          <a:xfrm>
            <a:off x="5709475" y="4553065"/>
            <a:ext cx="396875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2" name="Line 579"/>
          <p:cNvSpPr>
            <a:spLocks noChangeShapeType="1"/>
          </p:cNvSpPr>
          <p:nvPr/>
        </p:nvSpPr>
        <p:spPr bwMode="auto">
          <a:xfrm>
            <a:off x="6106350" y="4805478"/>
            <a:ext cx="3952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3" name="Line 580"/>
          <p:cNvSpPr>
            <a:spLocks noChangeShapeType="1"/>
          </p:cNvSpPr>
          <p:nvPr/>
        </p:nvSpPr>
        <p:spPr bwMode="auto">
          <a:xfrm flipH="1" flipV="1">
            <a:off x="6501638" y="5237278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4" name="Line 581"/>
          <p:cNvSpPr>
            <a:spLocks noChangeShapeType="1"/>
          </p:cNvSpPr>
          <p:nvPr/>
        </p:nvSpPr>
        <p:spPr bwMode="auto">
          <a:xfrm flipH="1">
            <a:off x="6466713" y="5597641"/>
            <a:ext cx="714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5" name="Line 582"/>
          <p:cNvSpPr>
            <a:spLocks noChangeShapeType="1"/>
          </p:cNvSpPr>
          <p:nvPr/>
        </p:nvSpPr>
        <p:spPr bwMode="auto">
          <a:xfrm flipH="1">
            <a:off x="3190113" y="566907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6" name="Line 583"/>
          <p:cNvSpPr>
            <a:spLocks noChangeShapeType="1"/>
          </p:cNvSpPr>
          <p:nvPr/>
        </p:nvSpPr>
        <p:spPr bwMode="auto">
          <a:xfrm flipH="1">
            <a:off x="2829750" y="5777028"/>
            <a:ext cx="36036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7" name="Line 584"/>
          <p:cNvSpPr>
            <a:spLocks noChangeShapeType="1"/>
          </p:cNvSpPr>
          <p:nvPr/>
        </p:nvSpPr>
        <p:spPr bwMode="auto">
          <a:xfrm flipH="1">
            <a:off x="2559875" y="5958003"/>
            <a:ext cx="269875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8" name="Line 585"/>
          <p:cNvSpPr>
            <a:spLocks noChangeShapeType="1"/>
          </p:cNvSpPr>
          <p:nvPr/>
        </p:nvSpPr>
        <p:spPr bwMode="auto">
          <a:xfrm flipH="1" flipV="1">
            <a:off x="958088" y="5958003"/>
            <a:ext cx="4921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9" name="Line 586"/>
          <p:cNvSpPr>
            <a:spLocks noChangeShapeType="1"/>
          </p:cNvSpPr>
          <p:nvPr/>
        </p:nvSpPr>
        <p:spPr bwMode="auto">
          <a:xfrm flipV="1">
            <a:off x="958088" y="5597641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0" name="Line 587"/>
          <p:cNvSpPr>
            <a:spLocks noChangeShapeType="1"/>
          </p:cNvSpPr>
          <p:nvPr/>
        </p:nvSpPr>
        <p:spPr bwMode="auto">
          <a:xfrm flipV="1">
            <a:off x="958088" y="5237278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1" name="Line 588"/>
          <p:cNvSpPr>
            <a:spLocks noChangeShapeType="1"/>
          </p:cNvSpPr>
          <p:nvPr/>
        </p:nvSpPr>
        <p:spPr bwMode="auto">
          <a:xfrm flipV="1">
            <a:off x="1066038" y="4876916"/>
            <a:ext cx="17938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2" name="Line 589"/>
          <p:cNvSpPr>
            <a:spLocks noChangeShapeType="1"/>
          </p:cNvSpPr>
          <p:nvPr/>
        </p:nvSpPr>
        <p:spPr bwMode="auto">
          <a:xfrm flipV="1">
            <a:off x="1245425" y="4516553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3" name="Line 590"/>
          <p:cNvSpPr>
            <a:spLocks noChangeShapeType="1"/>
          </p:cNvSpPr>
          <p:nvPr/>
        </p:nvSpPr>
        <p:spPr bwMode="auto">
          <a:xfrm flipV="1">
            <a:off x="1353375" y="4157778"/>
            <a:ext cx="144463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4" name="Line 591"/>
          <p:cNvSpPr>
            <a:spLocks noChangeShapeType="1"/>
          </p:cNvSpPr>
          <p:nvPr/>
        </p:nvSpPr>
        <p:spPr bwMode="auto">
          <a:xfrm flipV="1">
            <a:off x="1497838" y="3797415"/>
            <a:ext cx="2873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5" name="Line 592"/>
          <p:cNvSpPr>
            <a:spLocks noChangeShapeType="1"/>
          </p:cNvSpPr>
          <p:nvPr/>
        </p:nvSpPr>
        <p:spPr bwMode="auto">
          <a:xfrm flipV="1">
            <a:off x="1785175" y="3508490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6" name="Line 593"/>
          <p:cNvSpPr>
            <a:spLocks noChangeShapeType="1"/>
          </p:cNvSpPr>
          <p:nvPr/>
        </p:nvSpPr>
        <p:spPr bwMode="auto">
          <a:xfrm flipV="1">
            <a:off x="2074100" y="3400540"/>
            <a:ext cx="3952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7" name="Line 594"/>
          <p:cNvSpPr>
            <a:spLocks noChangeShapeType="1"/>
          </p:cNvSpPr>
          <p:nvPr/>
        </p:nvSpPr>
        <p:spPr bwMode="auto">
          <a:xfrm flipV="1">
            <a:off x="2469388" y="3221153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8" name="Line 595"/>
          <p:cNvSpPr>
            <a:spLocks noChangeShapeType="1"/>
          </p:cNvSpPr>
          <p:nvPr/>
        </p:nvSpPr>
        <p:spPr bwMode="auto">
          <a:xfrm flipV="1">
            <a:off x="2829750" y="2932227"/>
            <a:ext cx="360363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9" name="Line 596"/>
          <p:cNvSpPr>
            <a:spLocks noChangeShapeType="1"/>
          </p:cNvSpPr>
          <p:nvPr/>
        </p:nvSpPr>
        <p:spPr bwMode="auto">
          <a:xfrm flipV="1">
            <a:off x="3190113" y="2428990"/>
            <a:ext cx="32385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0" name="Line 597"/>
          <p:cNvSpPr>
            <a:spLocks noChangeShapeType="1"/>
          </p:cNvSpPr>
          <p:nvPr/>
        </p:nvSpPr>
        <p:spPr bwMode="auto">
          <a:xfrm flipV="1">
            <a:off x="3513963" y="2068627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1" name="Line 598"/>
          <p:cNvSpPr>
            <a:spLocks noChangeShapeType="1"/>
          </p:cNvSpPr>
          <p:nvPr/>
        </p:nvSpPr>
        <p:spPr bwMode="auto">
          <a:xfrm flipV="1">
            <a:off x="3874325" y="1960677"/>
            <a:ext cx="3952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2" name="Line 599"/>
          <p:cNvSpPr>
            <a:spLocks noChangeShapeType="1"/>
          </p:cNvSpPr>
          <p:nvPr/>
        </p:nvSpPr>
        <p:spPr bwMode="auto">
          <a:xfrm>
            <a:off x="4269613" y="1960677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3" name="Line 600"/>
          <p:cNvSpPr>
            <a:spLocks noChangeShapeType="1"/>
          </p:cNvSpPr>
          <p:nvPr/>
        </p:nvSpPr>
        <p:spPr bwMode="auto">
          <a:xfrm flipV="1">
            <a:off x="4629975" y="1636827"/>
            <a:ext cx="36036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4" name="Line 601"/>
          <p:cNvSpPr>
            <a:spLocks noChangeShapeType="1"/>
          </p:cNvSpPr>
          <p:nvPr/>
        </p:nvSpPr>
        <p:spPr bwMode="auto">
          <a:xfrm flipV="1">
            <a:off x="4990338" y="1276465"/>
            <a:ext cx="6477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5" name="Line 602"/>
          <p:cNvSpPr>
            <a:spLocks noChangeShapeType="1"/>
          </p:cNvSpPr>
          <p:nvPr/>
        </p:nvSpPr>
        <p:spPr bwMode="auto">
          <a:xfrm flipH="1">
            <a:off x="4629975" y="1276465"/>
            <a:ext cx="1793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6" name="Line 603"/>
          <p:cNvSpPr>
            <a:spLocks noChangeShapeType="1"/>
          </p:cNvSpPr>
          <p:nvPr/>
        </p:nvSpPr>
        <p:spPr bwMode="auto">
          <a:xfrm flipH="1" flipV="1">
            <a:off x="4306125" y="1384415"/>
            <a:ext cx="32385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7" name="Line 604"/>
          <p:cNvSpPr>
            <a:spLocks noChangeShapeType="1"/>
          </p:cNvSpPr>
          <p:nvPr/>
        </p:nvSpPr>
        <p:spPr bwMode="auto">
          <a:xfrm flipH="1">
            <a:off x="3909250" y="1384415"/>
            <a:ext cx="39687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8" name="Line 605"/>
          <p:cNvSpPr>
            <a:spLocks noChangeShapeType="1"/>
          </p:cNvSpPr>
          <p:nvPr/>
        </p:nvSpPr>
        <p:spPr bwMode="auto">
          <a:xfrm flipH="1">
            <a:off x="2829750" y="1636827"/>
            <a:ext cx="936625" cy="1044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9" name="Line 606"/>
          <p:cNvSpPr>
            <a:spLocks noChangeShapeType="1"/>
          </p:cNvSpPr>
          <p:nvPr/>
        </p:nvSpPr>
        <p:spPr bwMode="auto">
          <a:xfrm flipH="1">
            <a:off x="2469388" y="2681402"/>
            <a:ext cx="36036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0" name="Line 607"/>
          <p:cNvSpPr>
            <a:spLocks noChangeShapeType="1"/>
          </p:cNvSpPr>
          <p:nvPr/>
        </p:nvSpPr>
        <p:spPr bwMode="auto">
          <a:xfrm flipH="1">
            <a:off x="2074100" y="2824277"/>
            <a:ext cx="395288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1" name="Line 608"/>
          <p:cNvSpPr>
            <a:spLocks noChangeShapeType="1"/>
          </p:cNvSpPr>
          <p:nvPr/>
        </p:nvSpPr>
        <p:spPr bwMode="auto">
          <a:xfrm flipH="1">
            <a:off x="1677225" y="3076690"/>
            <a:ext cx="3968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2" name="Line 609"/>
          <p:cNvSpPr>
            <a:spLocks noChangeShapeType="1"/>
          </p:cNvSpPr>
          <p:nvPr/>
        </p:nvSpPr>
        <p:spPr bwMode="auto">
          <a:xfrm flipH="1">
            <a:off x="1029525" y="3437053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3" name="Line 610"/>
          <p:cNvSpPr>
            <a:spLocks noChangeShapeType="1"/>
          </p:cNvSpPr>
          <p:nvPr/>
        </p:nvSpPr>
        <p:spPr bwMode="auto">
          <a:xfrm flipH="1">
            <a:off x="850138" y="4157778"/>
            <a:ext cx="17938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4" name="Line 611"/>
          <p:cNvSpPr>
            <a:spLocks noChangeShapeType="1"/>
          </p:cNvSpPr>
          <p:nvPr/>
        </p:nvSpPr>
        <p:spPr bwMode="auto">
          <a:xfrm flipH="1">
            <a:off x="669163" y="4516553"/>
            <a:ext cx="180975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5" name="Line 612"/>
          <p:cNvSpPr>
            <a:spLocks noChangeShapeType="1"/>
          </p:cNvSpPr>
          <p:nvPr/>
        </p:nvSpPr>
        <p:spPr bwMode="auto">
          <a:xfrm flipV="1">
            <a:off x="4110863" y="5669078"/>
            <a:ext cx="519113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6" name="Line 613"/>
          <p:cNvSpPr>
            <a:spLocks noChangeShapeType="1"/>
          </p:cNvSpPr>
          <p:nvPr/>
        </p:nvSpPr>
        <p:spPr bwMode="auto">
          <a:xfrm flipV="1">
            <a:off x="4629975" y="5453178"/>
            <a:ext cx="3603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7" name="Line 614"/>
          <p:cNvSpPr>
            <a:spLocks noChangeShapeType="1"/>
          </p:cNvSpPr>
          <p:nvPr/>
        </p:nvSpPr>
        <p:spPr bwMode="auto">
          <a:xfrm flipV="1">
            <a:off x="4990338" y="534522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8" name="Line 615"/>
          <p:cNvSpPr>
            <a:spLocks noChangeShapeType="1"/>
          </p:cNvSpPr>
          <p:nvPr/>
        </p:nvSpPr>
        <p:spPr bwMode="auto">
          <a:xfrm flipH="1">
            <a:off x="5738050" y="5921491"/>
            <a:ext cx="4445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9" name="Line 616"/>
          <p:cNvSpPr>
            <a:spLocks noChangeShapeType="1"/>
          </p:cNvSpPr>
          <p:nvPr/>
        </p:nvSpPr>
        <p:spPr bwMode="auto">
          <a:xfrm flipH="1">
            <a:off x="3766375" y="1528877"/>
            <a:ext cx="142875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0" name="Line 617"/>
          <p:cNvSpPr>
            <a:spLocks noChangeShapeType="1"/>
          </p:cNvSpPr>
          <p:nvPr/>
        </p:nvSpPr>
        <p:spPr bwMode="auto">
          <a:xfrm>
            <a:off x="8158988" y="1528877"/>
            <a:ext cx="2159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1" name="Text Box 618"/>
          <p:cNvSpPr txBox="1">
            <a:spLocks noChangeArrowheads="1"/>
          </p:cNvSpPr>
          <p:nvPr/>
        </p:nvSpPr>
        <p:spPr bwMode="auto">
          <a:xfrm>
            <a:off x="153225" y="5415078"/>
            <a:ext cx="70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100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2" name="Text Box 619"/>
          <p:cNvSpPr txBox="1">
            <a:spLocks noChangeArrowheads="1"/>
          </p:cNvSpPr>
          <p:nvPr/>
        </p:nvSpPr>
        <p:spPr bwMode="auto">
          <a:xfrm>
            <a:off x="1924875" y="1814627"/>
            <a:ext cx="77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3" name="Text Box 620"/>
          <p:cNvSpPr txBox="1">
            <a:spLocks noChangeArrowheads="1"/>
          </p:cNvSpPr>
          <p:nvPr/>
        </p:nvSpPr>
        <p:spPr bwMode="auto">
          <a:xfrm>
            <a:off x="885063" y="2894127"/>
            <a:ext cx="83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114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4" name="Text Box 621"/>
          <p:cNvSpPr txBox="1">
            <a:spLocks noChangeArrowheads="1"/>
          </p:cNvSpPr>
          <p:nvPr/>
        </p:nvSpPr>
        <p:spPr bwMode="auto">
          <a:xfrm>
            <a:off x="3727023" y="613634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162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5" name="Text Box 622"/>
          <p:cNvSpPr txBox="1">
            <a:spLocks noChangeArrowheads="1"/>
          </p:cNvSpPr>
          <p:nvPr/>
        </p:nvSpPr>
        <p:spPr bwMode="auto">
          <a:xfrm>
            <a:off x="7500175" y="4961053"/>
            <a:ext cx="73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  184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6" name="Text Box 623"/>
          <p:cNvSpPr txBox="1">
            <a:spLocks noChangeArrowheads="1"/>
          </p:cNvSpPr>
          <p:nvPr/>
        </p:nvSpPr>
        <p:spPr bwMode="auto">
          <a:xfrm>
            <a:off x="153225" y="3986117"/>
            <a:ext cx="70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7" name="Text Box 624"/>
          <p:cNvSpPr txBox="1">
            <a:spLocks noChangeArrowheads="1"/>
          </p:cNvSpPr>
          <p:nvPr/>
        </p:nvSpPr>
        <p:spPr bwMode="auto">
          <a:xfrm>
            <a:off x="1840738" y="6138978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152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8" name="Line 625"/>
          <p:cNvSpPr>
            <a:spLocks noChangeShapeType="1"/>
          </p:cNvSpPr>
          <p:nvPr/>
        </p:nvSpPr>
        <p:spPr bwMode="auto">
          <a:xfrm flipH="1">
            <a:off x="7781163" y="1276465"/>
            <a:ext cx="0" cy="36004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9" name="Line 626"/>
          <p:cNvSpPr>
            <a:spLocks noChangeShapeType="1"/>
          </p:cNvSpPr>
          <p:nvPr/>
        </p:nvSpPr>
        <p:spPr bwMode="auto">
          <a:xfrm flipH="1">
            <a:off x="7509700" y="3113203"/>
            <a:ext cx="3603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0" name="Line 627"/>
          <p:cNvSpPr>
            <a:spLocks noChangeShapeType="1"/>
          </p:cNvSpPr>
          <p:nvPr/>
        </p:nvSpPr>
        <p:spPr bwMode="auto">
          <a:xfrm flipH="1">
            <a:off x="7870063" y="3078278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1" name="Line 628"/>
          <p:cNvSpPr>
            <a:spLocks noChangeShapeType="1"/>
          </p:cNvSpPr>
          <p:nvPr/>
        </p:nvSpPr>
        <p:spPr bwMode="auto">
          <a:xfrm flipH="1" flipV="1">
            <a:off x="7546213" y="2644890"/>
            <a:ext cx="360363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2" name="Line 629"/>
          <p:cNvSpPr>
            <a:spLocks noChangeShapeType="1"/>
          </p:cNvSpPr>
          <p:nvPr/>
        </p:nvSpPr>
        <p:spPr bwMode="auto">
          <a:xfrm flipV="1">
            <a:off x="7870063" y="3797415"/>
            <a:ext cx="3651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3" name="Line 630"/>
          <p:cNvSpPr>
            <a:spLocks noChangeShapeType="1"/>
          </p:cNvSpPr>
          <p:nvPr/>
        </p:nvSpPr>
        <p:spPr bwMode="auto">
          <a:xfrm flipH="1" flipV="1">
            <a:off x="7509700" y="1960677"/>
            <a:ext cx="396875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4" name="Line 631"/>
          <p:cNvSpPr>
            <a:spLocks noChangeShapeType="1"/>
          </p:cNvSpPr>
          <p:nvPr/>
        </p:nvSpPr>
        <p:spPr bwMode="auto">
          <a:xfrm>
            <a:off x="7509700" y="1457440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5" name="Line 632"/>
          <p:cNvSpPr>
            <a:spLocks noChangeShapeType="1"/>
          </p:cNvSpPr>
          <p:nvPr/>
        </p:nvSpPr>
        <p:spPr bwMode="auto">
          <a:xfrm>
            <a:off x="7870063" y="1636827"/>
            <a:ext cx="36036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6" name="AutoShape 633"/>
          <p:cNvSpPr>
            <a:spLocks noChangeArrowheads="1"/>
          </p:cNvSpPr>
          <p:nvPr/>
        </p:nvSpPr>
        <p:spPr bwMode="auto">
          <a:xfrm rot="16200000">
            <a:off x="4495037" y="4507028"/>
            <a:ext cx="200025" cy="2174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7" name="Rectangle 634"/>
          <p:cNvSpPr>
            <a:spLocks noChangeArrowheads="1"/>
          </p:cNvSpPr>
          <p:nvPr/>
        </p:nvSpPr>
        <p:spPr bwMode="auto">
          <a:xfrm flipH="1" flipV="1">
            <a:off x="4479163" y="4716578"/>
            <a:ext cx="215900" cy="1651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8" name="Line 635"/>
          <p:cNvSpPr>
            <a:spLocks noChangeShapeType="1"/>
          </p:cNvSpPr>
          <p:nvPr/>
        </p:nvSpPr>
        <p:spPr bwMode="auto">
          <a:xfrm flipV="1">
            <a:off x="669163" y="4786428"/>
            <a:ext cx="72009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9" name="Line 636"/>
          <p:cNvSpPr>
            <a:spLocks noChangeAspect="1" noChangeShapeType="1"/>
          </p:cNvSpPr>
          <p:nvPr/>
        </p:nvSpPr>
        <p:spPr bwMode="auto">
          <a:xfrm>
            <a:off x="5073599" y="1252728"/>
            <a:ext cx="0" cy="492974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0" name="Line 637"/>
          <p:cNvSpPr>
            <a:spLocks noChangeShapeType="1"/>
          </p:cNvSpPr>
          <p:nvPr/>
        </p:nvSpPr>
        <p:spPr bwMode="auto">
          <a:xfrm flipV="1">
            <a:off x="669163" y="4965816"/>
            <a:ext cx="6840538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2" name="AutoShape 639"/>
          <p:cNvSpPr>
            <a:spLocks noChangeArrowheads="1"/>
          </p:cNvSpPr>
          <p:nvPr/>
        </p:nvSpPr>
        <p:spPr bwMode="auto">
          <a:xfrm rot="5400000" flipV="1">
            <a:off x="5709475" y="5559541"/>
            <a:ext cx="36513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3" name="AutoShape 640"/>
          <p:cNvSpPr>
            <a:spLocks noChangeArrowheads="1"/>
          </p:cNvSpPr>
          <p:nvPr/>
        </p:nvSpPr>
        <p:spPr bwMode="auto">
          <a:xfrm rot="5400000" flipH="1">
            <a:off x="5701537" y="5559541"/>
            <a:ext cx="36513" cy="365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4" name="Line 641"/>
          <p:cNvSpPr>
            <a:spLocks noChangeShapeType="1"/>
          </p:cNvSpPr>
          <p:nvPr/>
        </p:nvSpPr>
        <p:spPr bwMode="auto">
          <a:xfrm>
            <a:off x="5707888" y="5559541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5" name="Line 642"/>
          <p:cNvSpPr>
            <a:spLocks noChangeShapeType="1"/>
          </p:cNvSpPr>
          <p:nvPr/>
        </p:nvSpPr>
        <p:spPr bwMode="auto">
          <a:xfrm>
            <a:off x="5350700" y="5345228"/>
            <a:ext cx="35877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6" name="Line 643"/>
          <p:cNvSpPr>
            <a:spLocks noChangeShapeType="1"/>
          </p:cNvSpPr>
          <p:nvPr/>
        </p:nvSpPr>
        <p:spPr bwMode="auto">
          <a:xfrm>
            <a:off x="5745988" y="5597641"/>
            <a:ext cx="3651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7" name="Line 644"/>
          <p:cNvSpPr>
            <a:spLocks noChangeShapeType="1"/>
          </p:cNvSpPr>
          <p:nvPr/>
        </p:nvSpPr>
        <p:spPr bwMode="auto">
          <a:xfrm>
            <a:off x="669163" y="6046903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8" name="Line 645"/>
          <p:cNvSpPr>
            <a:spLocks noChangeShapeType="1"/>
          </p:cNvSpPr>
          <p:nvPr/>
        </p:nvSpPr>
        <p:spPr bwMode="auto">
          <a:xfrm flipV="1">
            <a:off x="669163" y="5865928"/>
            <a:ext cx="61214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9" name="Line 646"/>
          <p:cNvSpPr>
            <a:spLocks noChangeShapeType="1"/>
          </p:cNvSpPr>
          <p:nvPr/>
        </p:nvSpPr>
        <p:spPr bwMode="auto">
          <a:xfrm flipV="1">
            <a:off x="669163" y="5505566"/>
            <a:ext cx="64817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0" name="Line 647"/>
          <p:cNvSpPr>
            <a:spLocks noChangeShapeType="1"/>
          </p:cNvSpPr>
          <p:nvPr/>
        </p:nvSpPr>
        <p:spPr bwMode="auto">
          <a:xfrm flipV="1">
            <a:off x="669163" y="5686541"/>
            <a:ext cx="61214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1" name="Line 648"/>
          <p:cNvSpPr>
            <a:spLocks noChangeShapeType="1"/>
          </p:cNvSpPr>
          <p:nvPr/>
        </p:nvSpPr>
        <p:spPr bwMode="auto">
          <a:xfrm>
            <a:off x="543960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2" name="Line 649"/>
          <p:cNvSpPr>
            <a:spLocks noChangeShapeType="1"/>
          </p:cNvSpPr>
          <p:nvPr/>
        </p:nvSpPr>
        <p:spPr bwMode="auto">
          <a:xfrm>
            <a:off x="52602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3" name="Line 650"/>
          <p:cNvSpPr>
            <a:spLocks noChangeShapeType="1"/>
          </p:cNvSpPr>
          <p:nvPr/>
        </p:nvSpPr>
        <p:spPr bwMode="auto">
          <a:xfrm>
            <a:off x="562057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4" name="AutoShape 651"/>
          <p:cNvSpPr>
            <a:spLocks noChangeArrowheads="1"/>
          </p:cNvSpPr>
          <p:nvPr/>
        </p:nvSpPr>
        <p:spPr bwMode="auto">
          <a:xfrm>
            <a:off x="8589200" y="1274877"/>
            <a:ext cx="358775" cy="396875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5" name="AutoShape 652"/>
          <p:cNvSpPr>
            <a:spLocks noChangeArrowheads="1"/>
          </p:cNvSpPr>
          <p:nvPr/>
        </p:nvSpPr>
        <p:spPr bwMode="auto">
          <a:xfrm rot="16200000" flipH="1">
            <a:off x="8232012" y="1314565"/>
            <a:ext cx="395288" cy="322263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6" name="AutoShape 653"/>
          <p:cNvSpPr>
            <a:spLocks noChangeArrowheads="1"/>
          </p:cNvSpPr>
          <p:nvPr/>
        </p:nvSpPr>
        <p:spPr bwMode="auto">
          <a:xfrm rot="16200000" flipH="1">
            <a:off x="8541575" y="1732077"/>
            <a:ext cx="322263" cy="215900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7" name="AutoShape 654"/>
          <p:cNvSpPr>
            <a:spLocks noChangeArrowheads="1"/>
          </p:cNvSpPr>
          <p:nvPr/>
        </p:nvSpPr>
        <p:spPr bwMode="auto">
          <a:xfrm rot="16200000" flipH="1">
            <a:off x="8700325" y="2098790"/>
            <a:ext cx="354013" cy="146050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8" name="Rectangle 655"/>
          <p:cNvSpPr>
            <a:spLocks noChangeArrowheads="1"/>
          </p:cNvSpPr>
          <p:nvPr/>
        </p:nvSpPr>
        <p:spPr bwMode="auto">
          <a:xfrm>
            <a:off x="8806688" y="1673340"/>
            <a:ext cx="142875" cy="320675"/>
          </a:xfrm>
          <a:prstGeom prst="rect">
            <a:avLst/>
          </a:prstGeom>
          <a:solidFill>
            <a:srgbClr val="E5F5FF"/>
          </a:solidFill>
          <a:ln w="9525" algn="ctr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9" name="Line 656"/>
          <p:cNvSpPr>
            <a:spLocks noChangeShapeType="1"/>
          </p:cNvSpPr>
          <p:nvPr/>
        </p:nvSpPr>
        <p:spPr bwMode="auto">
          <a:xfrm>
            <a:off x="8266938" y="1276465"/>
            <a:ext cx="323850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0" name="Line 657"/>
          <p:cNvSpPr>
            <a:spLocks noChangeShapeType="1"/>
          </p:cNvSpPr>
          <p:nvPr/>
        </p:nvSpPr>
        <p:spPr bwMode="auto">
          <a:xfrm>
            <a:off x="8590788" y="1673340"/>
            <a:ext cx="21590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1" name="Line 658"/>
          <p:cNvSpPr>
            <a:spLocks noChangeShapeType="1"/>
          </p:cNvSpPr>
          <p:nvPr/>
        </p:nvSpPr>
        <p:spPr bwMode="auto">
          <a:xfrm flipH="1" flipV="1">
            <a:off x="8806688" y="1997190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2" name="Line 659"/>
          <p:cNvSpPr>
            <a:spLocks noChangeShapeType="1"/>
          </p:cNvSpPr>
          <p:nvPr/>
        </p:nvSpPr>
        <p:spPr bwMode="auto">
          <a:xfrm>
            <a:off x="2469388" y="2232561"/>
            <a:ext cx="64817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3" name="Line 660"/>
          <p:cNvSpPr>
            <a:spLocks noChangeShapeType="1"/>
          </p:cNvSpPr>
          <p:nvPr/>
        </p:nvSpPr>
        <p:spPr bwMode="auto">
          <a:xfrm>
            <a:off x="2469388" y="2086090"/>
            <a:ext cx="64817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4" name="Line 661"/>
          <p:cNvSpPr>
            <a:spLocks noChangeShapeType="1"/>
          </p:cNvSpPr>
          <p:nvPr/>
        </p:nvSpPr>
        <p:spPr bwMode="auto">
          <a:xfrm>
            <a:off x="2829750" y="1906702"/>
            <a:ext cx="61214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5" name="Line 662"/>
          <p:cNvSpPr>
            <a:spLocks noChangeShapeType="1"/>
          </p:cNvSpPr>
          <p:nvPr/>
        </p:nvSpPr>
        <p:spPr bwMode="auto">
          <a:xfrm>
            <a:off x="2829750" y="1727315"/>
            <a:ext cx="61214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6" name="Line 663"/>
          <p:cNvSpPr>
            <a:spLocks noChangeShapeType="1"/>
          </p:cNvSpPr>
          <p:nvPr/>
        </p:nvSpPr>
        <p:spPr bwMode="auto">
          <a:xfrm>
            <a:off x="8500300" y="1276465"/>
            <a:ext cx="0" cy="288131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7" name="Line 664"/>
          <p:cNvSpPr>
            <a:spLocks noChangeShapeType="1"/>
          </p:cNvSpPr>
          <p:nvPr/>
        </p:nvSpPr>
        <p:spPr bwMode="auto">
          <a:xfrm>
            <a:off x="8320913" y="1276465"/>
            <a:ext cx="0" cy="288131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8" name="AutoShape 665"/>
          <p:cNvSpPr>
            <a:spLocks noChangeArrowheads="1"/>
          </p:cNvSpPr>
          <p:nvPr/>
        </p:nvSpPr>
        <p:spPr bwMode="auto">
          <a:xfrm rot="5400000" flipH="1" flipV="1">
            <a:off x="8684450" y="3529128"/>
            <a:ext cx="354013" cy="179388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9" name="Line 666"/>
          <p:cNvSpPr>
            <a:spLocks noChangeShapeType="1"/>
          </p:cNvSpPr>
          <p:nvPr/>
        </p:nvSpPr>
        <p:spPr bwMode="auto">
          <a:xfrm flipV="1">
            <a:off x="8770175" y="3437053"/>
            <a:ext cx="1809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0" name="Line 667"/>
          <p:cNvSpPr>
            <a:spLocks noChangeShapeType="1"/>
          </p:cNvSpPr>
          <p:nvPr/>
        </p:nvSpPr>
        <p:spPr bwMode="auto">
          <a:xfrm flipV="1">
            <a:off x="1029525" y="3706928"/>
            <a:ext cx="79216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1" name="Line 668"/>
          <p:cNvSpPr>
            <a:spLocks noChangeShapeType="1"/>
          </p:cNvSpPr>
          <p:nvPr/>
        </p:nvSpPr>
        <p:spPr bwMode="auto">
          <a:xfrm flipV="1">
            <a:off x="1029525" y="3527540"/>
            <a:ext cx="79216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2" name="AutoShape 669"/>
          <p:cNvSpPr>
            <a:spLocks noChangeArrowheads="1"/>
          </p:cNvSpPr>
          <p:nvPr/>
        </p:nvSpPr>
        <p:spPr bwMode="auto">
          <a:xfrm flipH="1" flipV="1">
            <a:off x="8590788" y="1276465"/>
            <a:ext cx="360363" cy="398463"/>
          </a:xfrm>
          <a:prstGeom prst="rtTriangl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3" name="Line 670"/>
          <p:cNvSpPr>
            <a:spLocks noChangeShapeType="1"/>
          </p:cNvSpPr>
          <p:nvPr/>
        </p:nvSpPr>
        <p:spPr bwMode="auto">
          <a:xfrm>
            <a:off x="3190113" y="1546340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4" name="Line 671"/>
          <p:cNvSpPr>
            <a:spLocks noChangeShapeType="1"/>
          </p:cNvSpPr>
          <p:nvPr/>
        </p:nvSpPr>
        <p:spPr bwMode="auto">
          <a:xfrm>
            <a:off x="8681275" y="1276465"/>
            <a:ext cx="0" cy="25209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5" name="Line 672"/>
          <p:cNvSpPr>
            <a:spLocks noChangeShapeType="1"/>
          </p:cNvSpPr>
          <p:nvPr/>
        </p:nvSpPr>
        <p:spPr bwMode="auto">
          <a:xfrm>
            <a:off x="3190113" y="1366952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6" name="Line 673"/>
          <p:cNvSpPr>
            <a:spLocks noChangeShapeType="1"/>
          </p:cNvSpPr>
          <p:nvPr/>
        </p:nvSpPr>
        <p:spPr bwMode="auto">
          <a:xfrm>
            <a:off x="8860663" y="1276465"/>
            <a:ext cx="0" cy="25209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7" name="Line 674"/>
          <p:cNvSpPr>
            <a:spLocks noChangeShapeType="1"/>
          </p:cNvSpPr>
          <p:nvPr/>
        </p:nvSpPr>
        <p:spPr bwMode="auto">
          <a:xfrm>
            <a:off x="8590788" y="1276465"/>
            <a:ext cx="360363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8" name="Line 675"/>
          <p:cNvSpPr>
            <a:spLocks noChangeShapeType="1"/>
          </p:cNvSpPr>
          <p:nvPr/>
        </p:nvSpPr>
        <p:spPr bwMode="auto">
          <a:xfrm flipH="1">
            <a:off x="3190113" y="1276465"/>
            <a:ext cx="5761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9" name="Line 676"/>
          <p:cNvSpPr>
            <a:spLocks noChangeShapeType="1"/>
          </p:cNvSpPr>
          <p:nvPr/>
        </p:nvSpPr>
        <p:spPr bwMode="auto">
          <a:xfrm flipH="1">
            <a:off x="8949563" y="1276465"/>
            <a:ext cx="1588" cy="2519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0" name="Line 677"/>
          <p:cNvSpPr>
            <a:spLocks noChangeShapeType="1"/>
          </p:cNvSpPr>
          <p:nvPr/>
        </p:nvSpPr>
        <p:spPr bwMode="auto">
          <a:xfrm>
            <a:off x="2469388" y="19971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1" name="Line 678"/>
          <p:cNvSpPr>
            <a:spLocks noChangeShapeType="1"/>
          </p:cNvSpPr>
          <p:nvPr/>
        </p:nvSpPr>
        <p:spPr bwMode="auto">
          <a:xfrm>
            <a:off x="2469388" y="199719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2" name="Line 679"/>
          <p:cNvSpPr>
            <a:spLocks noChangeShapeType="1"/>
          </p:cNvSpPr>
          <p:nvPr/>
        </p:nvSpPr>
        <p:spPr bwMode="auto">
          <a:xfrm>
            <a:off x="2829750" y="1636827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3" name="Line 680"/>
          <p:cNvSpPr>
            <a:spLocks noChangeShapeType="1"/>
          </p:cNvSpPr>
          <p:nvPr/>
        </p:nvSpPr>
        <p:spPr bwMode="auto">
          <a:xfrm>
            <a:off x="2829750" y="1636827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4" name="Line 681"/>
          <p:cNvSpPr>
            <a:spLocks noChangeShapeType="1"/>
          </p:cNvSpPr>
          <p:nvPr/>
        </p:nvSpPr>
        <p:spPr bwMode="auto">
          <a:xfrm>
            <a:off x="3190113" y="127646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5" name="Line 682"/>
          <p:cNvSpPr>
            <a:spLocks noChangeShapeType="1"/>
          </p:cNvSpPr>
          <p:nvPr/>
        </p:nvSpPr>
        <p:spPr bwMode="auto">
          <a:xfrm>
            <a:off x="1389888" y="30766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6" name="Line 683"/>
          <p:cNvSpPr>
            <a:spLocks noChangeShapeType="1"/>
          </p:cNvSpPr>
          <p:nvPr/>
        </p:nvSpPr>
        <p:spPr bwMode="auto">
          <a:xfrm>
            <a:off x="1029525" y="3437053"/>
            <a:ext cx="361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7" name="Line 684"/>
          <p:cNvSpPr>
            <a:spLocks noChangeShapeType="1"/>
          </p:cNvSpPr>
          <p:nvPr/>
        </p:nvSpPr>
        <p:spPr bwMode="auto">
          <a:xfrm>
            <a:off x="1389888" y="307669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8" name="Line 685"/>
          <p:cNvSpPr>
            <a:spLocks noChangeShapeType="1"/>
          </p:cNvSpPr>
          <p:nvPr/>
        </p:nvSpPr>
        <p:spPr bwMode="auto">
          <a:xfrm>
            <a:off x="2109025" y="2357552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9" name="Line 686"/>
          <p:cNvSpPr>
            <a:spLocks noChangeShapeType="1"/>
          </p:cNvSpPr>
          <p:nvPr/>
        </p:nvSpPr>
        <p:spPr bwMode="auto">
          <a:xfrm>
            <a:off x="2109025" y="2357552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0" name="Line 687"/>
          <p:cNvSpPr>
            <a:spLocks noChangeShapeType="1"/>
          </p:cNvSpPr>
          <p:nvPr/>
        </p:nvSpPr>
        <p:spPr bwMode="auto">
          <a:xfrm>
            <a:off x="1750250" y="2716327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1" name="Line 688"/>
          <p:cNvSpPr>
            <a:spLocks noChangeShapeType="1"/>
          </p:cNvSpPr>
          <p:nvPr/>
        </p:nvSpPr>
        <p:spPr bwMode="auto">
          <a:xfrm>
            <a:off x="1750250" y="2716327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2" name="Line 689"/>
          <p:cNvSpPr>
            <a:spLocks noChangeAspect="1" noChangeShapeType="1"/>
          </p:cNvSpPr>
          <p:nvPr/>
        </p:nvSpPr>
        <p:spPr bwMode="auto">
          <a:xfrm flipH="1" flipV="1">
            <a:off x="669163" y="3797415"/>
            <a:ext cx="0" cy="23399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3" name="Line 690"/>
          <p:cNvSpPr>
            <a:spLocks noChangeShapeType="1"/>
          </p:cNvSpPr>
          <p:nvPr/>
        </p:nvSpPr>
        <p:spPr bwMode="auto">
          <a:xfrm>
            <a:off x="1029525" y="3437053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4" name="Line 691"/>
          <p:cNvSpPr>
            <a:spLocks noChangeShapeType="1"/>
          </p:cNvSpPr>
          <p:nvPr/>
        </p:nvSpPr>
        <p:spPr bwMode="auto">
          <a:xfrm flipV="1">
            <a:off x="669163" y="3797415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6" name="Line 693"/>
          <p:cNvSpPr>
            <a:spLocks noChangeShapeType="1"/>
          </p:cNvSpPr>
          <p:nvPr/>
        </p:nvSpPr>
        <p:spPr bwMode="auto">
          <a:xfrm>
            <a:off x="6790563" y="5597641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7" name="Line 694"/>
          <p:cNvSpPr>
            <a:spLocks noChangeShapeType="1"/>
          </p:cNvSpPr>
          <p:nvPr/>
        </p:nvSpPr>
        <p:spPr bwMode="auto">
          <a:xfrm>
            <a:off x="7150925" y="5237278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8" name="Line 695"/>
          <p:cNvSpPr>
            <a:spLocks noChangeShapeType="1"/>
          </p:cNvSpPr>
          <p:nvPr/>
        </p:nvSpPr>
        <p:spPr bwMode="auto">
          <a:xfrm>
            <a:off x="6790563" y="5597641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9" name="Line 696"/>
          <p:cNvSpPr>
            <a:spLocks noChangeShapeType="1"/>
          </p:cNvSpPr>
          <p:nvPr/>
        </p:nvSpPr>
        <p:spPr bwMode="auto">
          <a:xfrm>
            <a:off x="7509700" y="4876916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0" name="Line 697"/>
          <p:cNvSpPr>
            <a:spLocks noChangeShapeType="1"/>
          </p:cNvSpPr>
          <p:nvPr/>
        </p:nvSpPr>
        <p:spPr bwMode="auto">
          <a:xfrm>
            <a:off x="6430200" y="5958003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1" name="Line 698"/>
          <p:cNvSpPr>
            <a:spLocks noChangeShapeType="1"/>
          </p:cNvSpPr>
          <p:nvPr/>
        </p:nvSpPr>
        <p:spPr bwMode="auto">
          <a:xfrm>
            <a:off x="6430200" y="5956416"/>
            <a:ext cx="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2" name="Line 699"/>
          <p:cNvSpPr>
            <a:spLocks noChangeShapeType="1"/>
          </p:cNvSpPr>
          <p:nvPr/>
        </p:nvSpPr>
        <p:spPr bwMode="auto">
          <a:xfrm>
            <a:off x="7150925" y="5237278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3" name="Line 700"/>
          <p:cNvSpPr>
            <a:spLocks noChangeShapeType="1"/>
          </p:cNvSpPr>
          <p:nvPr/>
        </p:nvSpPr>
        <p:spPr bwMode="auto">
          <a:xfrm>
            <a:off x="7509700" y="4876916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4" name="Line 701"/>
          <p:cNvSpPr>
            <a:spLocks noChangeShapeType="1"/>
          </p:cNvSpPr>
          <p:nvPr/>
        </p:nvSpPr>
        <p:spPr bwMode="auto">
          <a:xfrm>
            <a:off x="7870063" y="4516553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5" name="Line 702"/>
          <p:cNvSpPr>
            <a:spLocks noChangeShapeType="1"/>
          </p:cNvSpPr>
          <p:nvPr/>
        </p:nvSpPr>
        <p:spPr bwMode="auto">
          <a:xfrm>
            <a:off x="8230425" y="4157778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6" name="Line 703"/>
          <p:cNvSpPr>
            <a:spLocks noChangeShapeType="1"/>
          </p:cNvSpPr>
          <p:nvPr/>
        </p:nvSpPr>
        <p:spPr bwMode="auto">
          <a:xfrm>
            <a:off x="8590788" y="379741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7" name="Line 704"/>
          <p:cNvSpPr>
            <a:spLocks noChangeShapeType="1"/>
          </p:cNvSpPr>
          <p:nvPr/>
        </p:nvSpPr>
        <p:spPr bwMode="auto">
          <a:xfrm>
            <a:off x="7870063" y="4516553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8" name="Line 705"/>
          <p:cNvSpPr>
            <a:spLocks noChangeShapeType="1"/>
          </p:cNvSpPr>
          <p:nvPr/>
        </p:nvSpPr>
        <p:spPr bwMode="auto">
          <a:xfrm>
            <a:off x="8230425" y="41561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9" name="Line 706"/>
          <p:cNvSpPr>
            <a:spLocks noChangeShapeType="1"/>
          </p:cNvSpPr>
          <p:nvPr/>
        </p:nvSpPr>
        <p:spPr bwMode="auto">
          <a:xfrm>
            <a:off x="8590788" y="3795828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10" name="Text Box 730"/>
          <p:cNvSpPr txBox="1">
            <a:spLocks noChangeArrowheads="1"/>
          </p:cNvSpPr>
          <p:nvPr/>
        </p:nvSpPr>
        <p:spPr bwMode="auto">
          <a:xfrm>
            <a:off x="3256788" y="3256078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Cn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718" name="AutoShape 732"/>
          <p:cNvSpPr>
            <a:spLocks noChangeArrowheads="1"/>
          </p:cNvSpPr>
          <p:nvPr/>
        </p:nvSpPr>
        <p:spPr bwMode="auto">
          <a:xfrm>
            <a:off x="6806438" y="5977053"/>
            <a:ext cx="757237" cy="252413"/>
          </a:xfrm>
          <a:prstGeom prst="rightArrow">
            <a:avLst>
              <a:gd name="adj1" fmla="val 32074"/>
              <a:gd name="adj2" fmla="val 97486"/>
            </a:avLst>
          </a:prstGeom>
          <a:solidFill>
            <a:srgbClr val="CCFFFF">
              <a:alpha val="60001"/>
            </a:srgbClr>
          </a:solidFill>
          <a:ln w="25400" algn="ctr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lIns="91412" tIns="45707" rIns="91412" bIns="45707" anchor="ctr"/>
          <a:lstStyle/>
          <a:p>
            <a:pPr algn="ctr" defTabSz="9144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19" name="Text Box 733"/>
          <p:cNvSpPr txBox="1">
            <a:spLocks noChangeArrowheads="1"/>
          </p:cNvSpPr>
          <p:nvPr/>
        </p:nvSpPr>
        <p:spPr bwMode="auto">
          <a:xfrm>
            <a:off x="7574794" y="5840528"/>
            <a:ext cx="395287" cy="525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2" tIns="45707" rIns="91412" bIns="45707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CH" sz="2800" b="1">
                <a:solidFill>
                  <a:srgbClr val="000000"/>
                </a:solidFill>
                <a:latin typeface="Tahoma"/>
                <a:ea typeface="ＭＳ Ｐゴシック" pitchFamily="80" charset="-128"/>
                <a:cs typeface="Arial"/>
              </a:rPr>
              <a:t>N</a:t>
            </a:r>
            <a:endParaRPr lang="en-US" sz="2800" b="1" dirty="0">
              <a:solidFill>
                <a:srgbClr val="000000"/>
              </a:solidFill>
              <a:latin typeface="Tahoma"/>
              <a:ea typeface="ＭＳ Ｐゴシック" pitchFamily="80" charset="-128"/>
              <a:cs typeface="Arial"/>
            </a:endParaRPr>
          </a:p>
        </p:txBody>
      </p:sp>
      <p:sp>
        <p:nvSpPr>
          <p:cNvPr id="720" name="AutoShape 734"/>
          <p:cNvSpPr>
            <a:spLocks noChangeArrowheads="1"/>
          </p:cNvSpPr>
          <p:nvPr/>
        </p:nvSpPr>
        <p:spPr bwMode="auto">
          <a:xfrm rot="16200000">
            <a:off x="315151" y="3021123"/>
            <a:ext cx="757237" cy="252412"/>
          </a:xfrm>
          <a:prstGeom prst="rightArrow">
            <a:avLst>
              <a:gd name="adj1" fmla="val 32074"/>
              <a:gd name="adj2" fmla="val 97486"/>
            </a:avLst>
          </a:prstGeom>
          <a:solidFill>
            <a:srgbClr val="CCFFFF">
              <a:alpha val="60001"/>
            </a:srgbClr>
          </a:solidFill>
          <a:ln w="25400" algn="ctr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lIns="91412" tIns="45707" rIns="91412" bIns="45707" anchor="ctr"/>
          <a:lstStyle/>
          <a:p>
            <a:pPr algn="ctr" defTabSz="9144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21" name="Text Box 735"/>
          <p:cNvSpPr txBox="1">
            <a:spLocks noChangeArrowheads="1"/>
          </p:cNvSpPr>
          <p:nvPr/>
        </p:nvSpPr>
        <p:spPr bwMode="auto">
          <a:xfrm>
            <a:off x="491369" y="2236903"/>
            <a:ext cx="395287" cy="525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2" tIns="45707" rIns="91412" bIns="45707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CH" sz="2800" b="1">
                <a:solidFill>
                  <a:srgbClr val="000000"/>
                </a:solidFill>
                <a:latin typeface="Tahoma"/>
                <a:ea typeface="ＭＳ Ｐゴシック" pitchFamily="80" charset="-128"/>
                <a:cs typeface="Arial"/>
              </a:rPr>
              <a:t>Z</a:t>
            </a:r>
            <a:endParaRPr lang="en-US" sz="2800" b="1" dirty="0">
              <a:solidFill>
                <a:srgbClr val="000000"/>
              </a:solidFill>
              <a:latin typeface="Tahoma"/>
              <a:ea typeface="ＭＳ Ｐゴシック" pitchFamily="80" charset="-128"/>
              <a:cs typeface="Arial"/>
            </a:endParaRPr>
          </a:p>
        </p:txBody>
      </p:sp>
      <p:sp>
        <p:nvSpPr>
          <p:cNvPr id="722" name="Text Box 1032"/>
          <p:cNvSpPr txBox="1">
            <a:spLocks noChangeArrowheads="1"/>
          </p:cNvSpPr>
          <p:nvPr/>
        </p:nvSpPr>
        <p:spPr bwMode="auto">
          <a:xfrm>
            <a:off x="2497963" y="3614853"/>
            <a:ext cx="360362" cy="3603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Ds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723" name="Group 707"/>
          <p:cNvGrpSpPr>
            <a:grpSpLocks/>
          </p:cNvGrpSpPr>
          <p:nvPr/>
        </p:nvGrpSpPr>
        <p:grpSpPr bwMode="auto">
          <a:xfrm>
            <a:off x="662813" y="2719497"/>
            <a:ext cx="3427412" cy="3419475"/>
            <a:chOff x="261" y="1634"/>
            <a:chExt cx="2159" cy="2154"/>
          </a:xfrm>
        </p:grpSpPr>
        <p:grpSp>
          <p:nvGrpSpPr>
            <p:cNvPr id="724" name="Group 708"/>
            <p:cNvGrpSpPr>
              <a:grpSpLocks/>
            </p:cNvGrpSpPr>
            <p:nvPr/>
          </p:nvGrpSpPr>
          <p:grpSpPr bwMode="auto">
            <a:xfrm>
              <a:off x="1115" y="1634"/>
              <a:ext cx="114" cy="2154"/>
              <a:chOff x="1235" y="1141"/>
              <a:chExt cx="114" cy="2154"/>
            </a:xfrm>
          </p:grpSpPr>
          <p:sp>
            <p:nvSpPr>
              <p:cNvPr id="728" name="Rectangle 709"/>
              <p:cNvSpPr>
                <a:spLocks noChangeArrowheads="1"/>
              </p:cNvSpPr>
              <p:nvPr/>
            </p:nvSpPr>
            <p:spPr bwMode="auto">
              <a:xfrm rot="-5400000">
                <a:off x="385" y="1991"/>
                <a:ext cx="181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30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29" name="Rectangle 710"/>
              <p:cNvSpPr>
                <a:spLocks noChangeArrowheads="1"/>
              </p:cNvSpPr>
              <p:nvPr/>
            </p:nvSpPr>
            <p:spPr bwMode="auto">
              <a:xfrm rot="5400000" flipV="1">
                <a:off x="1121" y="3068"/>
                <a:ext cx="341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30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14999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5" name="Group 711"/>
            <p:cNvGrpSpPr>
              <a:grpSpLocks/>
            </p:cNvGrpSpPr>
            <p:nvPr/>
          </p:nvGrpSpPr>
          <p:grpSpPr bwMode="auto">
            <a:xfrm>
              <a:off x="261" y="3390"/>
              <a:ext cx="2159" cy="114"/>
              <a:chOff x="381" y="2897"/>
              <a:chExt cx="2159" cy="114"/>
            </a:xfrm>
          </p:grpSpPr>
          <p:sp>
            <p:nvSpPr>
              <p:cNvPr id="726" name="Rectangle 712"/>
              <p:cNvSpPr>
                <a:spLocks noChangeArrowheads="1"/>
              </p:cNvSpPr>
              <p:nvPr/>
            </p:nvSpPr>
            <p:spPr bwMode="auto">
              <a:xfrm>
                <a:off x="1292" y="2897"/>
                <a:ext cx="1248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27" name="Rectangle 713"/>
              <p:cNvSpPr>
                <a:spLocks noChangeArrowheads="1"/>
              </p:cNvSpPr>
              <p:nvPr/>
            </p:nvSpPr>
            <p:spPr bwMode="auto">
              <a:xfrm flipH="1">
                <a:off x="381" y="2897"/>
                <a:ext cx="911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2000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30" name="Group 714"/>
          <p:cNvGrpSpPr>
            <a:grpSpLocks/>
          </p:cNvGrpSpPr>
          <p:nvPr/>
        </p:nvGrpSpPr>
        <p:grpSpPr bwMode="auto">
          <a:xfrm>
            <a:off x="816801" y="2844915"/>
            <a:ext cx="4595813" cy="2886075"/>
            <a:chOff x="262" y="1746"/>
            <a:chExt cx="2895" cy="1818"/>
          </a:xfrm>
        </p:grpSpPr>
        <p:grpSp>
          <p:nvGrpSpPr>
            <p:cNvPr id="731" name="Group 715"/>
            <p:cNvGrpSpPr>
              <a:grpSpLocks/>
            </p:cNvGrpSpPr>
            <p:nvPr/>
          </p:nvGrpSpPr>
          <p:grpSpPr bwMode="auto">
            <a:xfrm>
              <a:off x="2260" y="1746"/>
              <a:ext cx="114" cy="1818"/>
              <a:chOff x="2260" y="1746"/>
              <a:chExt cx="114" cy="1818"/>
            </a:xfrm>
          </p:grpSpPr>
          <p:sp>
            <p:nvSpPr>
              <p:cNvPr id="735" name="Rectangle 716"/>
              <p:cNvSpPr>
                <a:spLocks noChangeArrowheads="1"/>
              </p:cNvSpPr>
              <p:nvPr/>
            </p:nvSpPr>
            <p:spPr bwMode="auto">
              <a:xfrm rot="5400000" flipV="1">
                <a:off x="1805" y="2995"/>
                <a:ext cx="102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36" name="Rectangle 717"/>
              <p:cNvSpPr>
                <a:spLocks noChangeArrowheads="1"/>
              </p:cNvSpPr>
              <p:nvPr/>
            </p:nvSpPr>
            <p:spPr bwMode="auto">
              <a:xfrm rot="16200000">
                <a:off x="1920" y="2086"/>
                <a:ext cx="79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2" name="Group 718"/>
            <p:cNvGrpSpPr>
              <a:grpSpLocks/>
            </p:cNvGrpSpPr>
            <p:nvPr/>
          </p:nvGrpSpPr>
          <p:grpSpPr bwMode="auto">
            <a:xfrm>
              <a:off x="262" y="2513"/>
              <a:ext cx="2895" cy="114"/>
              <a:chOff x="382" y="2020"/>
              <a:chExt cx="2895" cy="114"/>
            </a:xfrm>
          </p:grpSpPr>
          <p:sp>
            <p:nvSpPr>
              <p:cNvPr id="733" name="Rectangle 719"/>
              <p:cNvSpPr>
                <a:spLocks noChangeArrowheads="1"/>
              </p:cNvSpPr>
              <p:nvPr/>
            </p:nvSpPr>
            <p:spPr bwMode="auto">
              <a:xfrm>
                <a:off x="2425" y="2020"/>
                <a:ext cx="852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34" name="Rectangle 720"/>
              <p:cNvSpPr>
                <a:spLocks noChangeArrowheads="1"/>
              </p:cNvSpPr>
              <p:nvPr/>
            </p:nvSpPr>
            <p:spPr bwMode="auto">
              <a:xfrm flipH="1">
                <a:off x="382" y="2020"/>
                <a:ext cx="204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37" name="Group 1086"/>
          <p:cNvGrpSpPr/>
          <p:nvPr/>
        </p:nvGrpSpPr>
        <p:grpSpPr>
          <a:xfrm>
            <a:off x="5439601" y="1276460"/>
            <a:ext cx="3509963" cy="3239293"/>
            <a:chOff x="5191126" y="1150938"/>
            <a:chExt cx="3509963" cy="3239293"/>
          </a:xfrm>
        </p:grpSpPr>
        <p:grpSp>
          <p:nvGrpSpPr>
            <p:cNvPr id="738" name="Group 721"/>
            <p:cNvGrpSpPr>
              <a:grpSpLocks/>
            </p:cNvGrpSpPr>
            <p:nvPr/>
          </p:nvGrpSpPr>
          <p:grpSpPr bwMode="auto">
            <a:xfrm>
              <a:off x="5191126" y="2859088"/>
              <a:ext cx="3509963" cy="180975"/>
              <a:chOff x="3270" y="1801"/>
              <a:chExt cx="2211" cy="114"/>
            </a:xfrm>
          </p:grpSpPr>
          <p:sp>
            <p:nvSpPr>
              <p:cNvPr id="742" name="Rectangle 722"/>
              <p:cNvSpPr>
                <a:spLocks noChangeArrowheads="1"/>
              </p:cNvSpPr>
              <p:nvPr/>
            </p:nvSpPr>
            <p:spPr bwMode="auto">
              <a:xfrm>
                <a:off x="4808" y="1801"/>
                <a:ext cx="67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43" name="Rectangle 723"/>
              <p:cNvSpPr>
                <a:spLocks noChangeArrowheads="1"/>
              </p:cNvSpPr>
              <p:nvPr/>
            </p:nvSpPr>
            <p:spPr bwMode="auto">
              <a:xfrm flipH="1">
                <a:off x="3270" y="1801"/>
                <a:ext cx="1538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9" name="Group 1281"/>
            <p:cNvGrpSpPr/>
            <p:nvPr/>
          </p:nvGrpSpPr>
          <p:grpSpPr>
            <a:xfrm>
              <a:off x="7532688" y="1150938"/>
              <a:ext cx="180975" cy="3239293"/>
              <a:chOff x="7532688" y="1150938"/>
              <a:chExt cx="180975" cy="3240087"/>
            </a:xfrm>
          </p:grpSpPr>
          <p:sp>
            <p:nvSpPr>
              <p:cNvPr id="740" name="Rectangle 1008"/>
              <p:cNvSpPr>
                <a:spLocks noChangeArrowheads="1"/>
              </p:cNvSpPr>
              <p:nvPr/>
            </p:nvSpPr>
            <p:spPr bwMode="auto">
              <a:xfrm rot="5400000" flipV="1">
                <a:off x="6903245" y="3580606"/>
                <a:ext cx="1439862" cy="180975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41" name="Rectangle 1009"/>
              <p:cNvSpPr>
                <a:spLocks noChangeArrowheads="1"/>
              </p:cNvSpPr>
              <p:nvPr/>
            </p:nvSpPr>
            <p:spPr bwMode="auto">
              <a:xfrm rot="5400000" flipV="1">
                <a:off x="6723063" y="1960563"/>
                <a:ext cx="1800225" cy="180975"/>
              </a:xfrm>
              <a:prstGeom prst="rect">
                <a:avLst/>
              </a:prstGeom>
              <a:gradFill>
                <a:gsLst>
                  <a:gs pos="100000">
                    <a:srgbClr val="FF0000">
                      <a:alpha val="60001"/>
                    </a:srgbClr>
                  </a:gs>
                  <a:gs pos="0">
                    <a:srgbClr val="FF0000">
                      <a:alpha val="2500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747" name="Text Box 1035"/>
          <p:cNvSpPr txBox="1">
            <a:spLocks noChangeArrowheads="1"/>
          </p:cNvSpPr>
          <p:nvPr/>
        </p:nvSpPr>
        <p:spPr bwMode="auto">
          <a:xfrm>
            <a:off x="1361313" y="4156185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Bh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748" name="Group 1115"/>
          <p:cNvGrpSpPr/>
          <p:nvPr/>
        </p:nvGrpSpPr>
        <p:grpSpPr>
          <a:xfrm>
            <a:off x="3642551" y="2265473"/>
            <a:ext cx="3060146" cy="2701925"/>
            <a:chOff x="3391461" y="2141538"/>
            <a:chExt cx="3060146" cy="2701925"/>
          </a:xfrm>
        </p:grpSpPr>
        <p:sp>
          <p:nvSpPr>
            <p:cNvPr id="749" name="Text Box 1037"/>
            <p:cNvSpPr txBox="1">
              <a:spLocks noChangeArrowheads="1"/>
            </p:cNvSpPr>
            <p:nvPr/>
          </p:nvSpPr>
          <p:spPr bwMode="auto">
            <a:xfrm>
              <a:off x="3573469" y="4481512"/>
              <a:ext cx="180975" cy="182564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0" name="Text Box 1038"/>
            <p:cNvSpPr txBox="1">
              <a:spLocks noChangeArrowheads="1"/>
            </p:cNvSpPr>
            <p:nvPr/>
          </p:nvSpPr>
          <p:spPr bwMode="auto">
            <a:xfrm>
              <a:off x="3749676" y="4481513"/>
              <a:ext cx="184156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1" name="Text Box 1039"/>
            <p:cNvSpPr txBox="1">
              <a:spLocks noChangeArrowheads="1"/>
            </p:cNvSpPr>
            <p:nvPr/>
          </p:nvSpPr>
          <p:spPr bwMode="auto">
            <a:xfrm>
              <a:off x="3749676" y="4660901"/>
              <a:ext cx="184156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2" name="Text Box 1040"/>
            <p:cNvSpPr txBox="1">
              <a:spLocks noChangeArrowheads="1"/>
            </p:cNvSpPr>
            <p:nvPr/>
          </p:nvSpPr>
          <p:spPr bwMode="auto">
            <a:xfrm>
              <a:off x="4111626" y="4121151"/>
              <a:ext cx="184156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3" name="Rectangle 1041"/>
            <p:cNvSpPr>
              <a:spLocks noChangeArrowheads="1"/>
            </p:cNvSpPr>
            <p:nvPr/>
          </p:nvSpPr>
          <p:spPr bwMode="auto">
            <a:xfrm>
              <a:off x="4111626" y="4302126"/>
              <a:ext cx="184156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54" name="AutoShape 1042"/>
            <p:cNvSpPr>
              <a:spLocks noChangeArrowheads="1"/>
            </p:cNvSpPr>
            <p:nvPr/>
          </p:nvSpPr>
          <p:spPr bwMode="auto">
            <a:xfrm rot="16200000">
              <a:off x="4116394" y="430212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55" name="Text Box 1043"/>
            <p:cNvSpPr txBox="1">
              <a:spLocks noChangeArrowheads="1"/>
            </p:cNvSpPr>
            <p:nvPr/>
          </p:nvSpPr>
          <p:spPr bwMode="auto">
            <a:xfrm>
              <a:off x="3931211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6" name="Text Box 1044"/>
            <p:cNvSpPr txBox="1">
              <a:spLocks noChangeArrowheads="1"/>
            </p:cNvSpPr>
            <p:nvPr/>
          </p:nvSpPr>
          <p:spPr bwMode="auto">
            <a:xfrm>
              <a:off x="4475169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7" name="Text Box 1045"/>
            <p:cNvSpPr txBox="1">
              <a:spLocks noChangeArrowheads="1"/>
            </p:cNvSpPr>
            <p:nvPr/>
          </p:nvSpPr>
          <p:spPr bwMode="auto">
            <a:xfrm>
              <a:off x="4294194" y="37607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8" name="Text Box 1046"/>
            <p:cNvSpPr txBox="1">
              <a:spLocks noChangeArrowheads="1"/>
            </p:cNvSpPr>
            <p:nvPr/>
          </p:nvSpPr>
          <p:spPr bwMode="auto">
            <a:xfrm>
              <a:off x="4475169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9" name="Text Box 1047"/>
            <p:cNvSpPr txBox="1">
              <a:spLocks noChangeArrowheads="1"/>
            </p:cNvSpPr>
            <p:nvPr/>
          </p:nvSpPr>
          <p:spPr bwMode="auto">
            <a:xfrm>
              <a:off x="4833944" y="3400426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0" name="Rectangle 1048"/>
            <p:cNvSpPr>
              <a:spLocks noChangeArrowheads="1"/>
            </p:cNvSpPr>
            <p:nvPr/>
          </p:nvSpPr>
          <p:spPr bwMode="auto">
            <a:xfrm>
              <a:off x="4833944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61" name="AutoShape 1049"/>
            <p:cNvSpPr>
              <a:spLocks noChangeArrowheads="1"/>
            </p:cNvSpPr>
            <p:nvPr/>
          </p:nvSpPr>
          <p:spPr bwMode="auto">
            <a:xfrm rot="16200000">
              <a:off x="4835531" y="3581401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62" name="Text Box 1050"/>
            <p:cNvSpPr txBox="1">
              <a:spLocks noChangeArrowheads="1"/>
            </p:cNvSpPr>
            <p:nvPr/>
          </p:nvSpPr>
          <p:spPr bwMode="auto">
            <a:xfrm>
              <a:off x="4654556" y="34004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3" name="Text Box 1051"/>
            <p:cNvSpPr txBox="1">
              <a:spLocks noChangeArrowheads="1"/>
            </p:cNvSpPr>
            <p:nvPr/>
          </p:nvSpPr>
          <p:spPr bwMode="auto">
            <a:xfrm>
              <a:off x="5375281" y="321945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4" name="Text Box 1052"/>
            <p:cNvSpPr txBox="1">
              <a:spLocks noChangeArrowheads="1"/>
            </p:cNvSpPr>
            <p:nvPr/>
          </p:nvSpPr>
          <p:spPr bwMode="auto">
            <a:xfrm>
              <a:off x="5014919" y="321945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5" name="Text Box 1053"/>
            <p:cNvSpPr txBox="1">
              <a:spLocks noChangeArrowheads="1"/>
            </p:cNvSpPr>
            <p:nvPr/>
          </p:nvSpPr>
          <p:spPr bwMode="auto">
            <a:xfrm>
              <a:off x="5194306" y="3219451"/>
              <a:ext cx="180975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6" name="Text Box 1054"/>
            <p:cNvSpPr txBox="1">
              <a:spLocks noChangeArrowheads="1"/>
            </p:cNvSpPr>
            <p:nvPr/>
          </p:nvSpPr>
          <p:spPr bwMode="auto">
            <a:xfrm>
              <a:off x="5554669" y="32210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7" name="Text Box 1055"/>
            <p:cNvSpPr txBox="1">
              <a:spLocks noChangeArrowheads="1"/>
            </p:cNvSpPr>
            <p:nvPr/>
          </p:nvSpPr>
          <p:spPr bwMode="auto">
            <a:xfrm>
              <a:off x="5194306" y="3041651"/>
              <a:ext cx="180975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8" name="Text Box 1056"/>
            <p:cNvSpPr txBox="1">
              <a:spLocks noChangeArrowheads="1"/>
            </p:cNvSpPr>
            <p:nvPr/>
          </p:nvSpPr>
          <p:spPr bwMode="auto">
            <a:xfrm>
              <a:off x="5014919" y="3041651"/>
              <a:ext cx="179388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9" name="Text Box 1057"/>
            <p:cNvSpPr txBox="1">
              <a:spLocks noChangeArrowheads="1"/>
            </p:cNvSpPr>
            <p:nvPr/>
          </p:nvSpPr>
          <p:spPr bwMode="auto">
            <a:xfrm>
              <a:off x="4835531" y="3041651"/>
              <a:ext cx="179388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0" name="Text Box 1058"/>
            <p:cNvSpPr txBox="1">
              <a:spLocks noChangeArrowheads="1"/>
            </p:cNvSpPr>
            <p:nvPr/>
          </p:nvSpPr>
          <p:spPr bwMode="auto">
            <a:xfrm>
              <a:off x="4475169" y="3400426"/>
              <a:ext cx="179388" cy="18098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1" name="Text Box 1059"/>
            <p:cNvSpPr txBox="1">
              <a:spLocks noChangeArrowheads="1"/>
            </p:cNvSpPr>
            <p:nvPr/>
          </p:nvSpPr>
          <p:spPr bwMode="auto">
            <a:xfrm>
              <a:off x="4111625" y="3760788"/>
              <a:ext cx="182569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2" name="Text Box 1060"/>
            <p:cNvSpPr txBox="1">
              <a:spLocks noChangeArrowheads="1"/>
            </p:cNvSpPr>
            <p:nvPr/>
          </p:nvSpPr>
          <p:spPr bwMode="auto">
            <a:xfrm>
              <a:off x="3749676" y="4121151"/>
              <a:ext cx="184156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3" name="Text Box 1061"/>
            <p:cNvSpPr txBox="1">
              <a:spLocks noChangeArrowheads="1"/>
            </p:cNvSpPr>
            <p:nvPr/>
          </p:nvSpPr>
          <p:spPr bwMode="auto">
            <a:xfrm>
              <a:off x="3391461" y="4481512"/>
              <a:ext cx="18200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4" name="Rectangle 1062"/>
            <p:cNvSpPr>
              <a:spLocks noChangeArrowheads="1"/>
            </p:cNvSpPr>
            <p:nvPr/>
          </p:nvSpPr>
          <p:spPr bwMode="auto">
            <a:xfrm>
              <a:off x="5375281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75" name="AutoShape 1063"/>
            <p:cNvSpPr>
              <a:spLocks noChangeArrowheads="1"/>
            </p:cNvSpPr>
            <p:nvPr/>
          </p:nvSpPr>
          <p:spPr bwMode="auto">
            <a:xfrm rot="16200000">
              <a:off x="5375281" y="286067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76" name="Text Box 1064"/>
            <p:cNvSpPr txBox="1">
              <a:spLocks noChangeArrowheads="1"/>
            </p:cNvSpPr>
            <p:nvPr/>
          </p:nvSpPr>
          <p:spPr bwMode="auto">
            <a:xfrm>
              <a:off x="5554669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7" name="Text Box 1065"/>
            <p:cNvSpPr txBox="1">
              <a:spLocks noChangeArrowheads="1"/>
            </p:cNvSpPr>
            <p:nvPr/>
          </p:nvSpPr>
          <p:spPr bwMode="auto">
            <a:xfrm>
              <a:off x="5734056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8" name="Text Box 1066"/>
            <p:cNvSpPr txBox="1">
              <a:spLocks noChangeArrowheads="1"/>
            </p:cNvSpPr>
            <p:nvPr/>
          </p:nvSpPr>
          <p:spPr bwMode="auto">
            <a:xfrm>
              <a:off x="5913444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9" name="Text Box 1067"/>
            <p:cNvSpPr txBox="1">
              <a:spLocks noChangeArrowheads="1"/>
            </p:cNvSpPr>
            <p:nvPr/>
          </p:nvSpPr>
          <p:spPr bwMode="auto">
            <a:xfrm>
              <a:off x="5375281" y="26812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0" name="Text Box 1068"/>
            <p:cNvSpPr txBox="1">
              <a:spLocks noChangeArrowheads="1"/>
            </p:cNvSpPr>
            <p:nvPr/>
          </p:nvSpPr>
          <p:spPr bwMode="auto">
            <a:xfrm>
              <a:off x="5554669" y="26812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1" name="Text Box 1069"/>
            <p:cNvSpPr txBox="1">
              <a:spLocks noChangeArrowheads="1"/>
            </p:cNvSpPr>
            <p:nvPr/>
          </p:nvSpPr>
          <p:spPr bwMode="auto">
            <a:xfrm>
              <a:off x="5734056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2" name="Text Box 1070"/>
            <p:cNvSpPr txBox="1">
              <a:spLocks noChangeArrowheads="1"/>
            </p:cNvSpPr>
            <p:nvPr/>
          </p:nvSpPr>
          <p:spPr bwMode="auto">
            <a:xfrm>
              <a:off x="5913444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3" name="Text Box 1071"/>
            <p:cNvSpPr txBox="1">
              <a:spLocks noChangeArrowheads="1"/>
            </p:cNvSpPr>
            <p:nvPr/>
          </p:nvSpPr>
          <p:spPr bwMode="auto">
            <a:xfrm>
              <a:off x="6272219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4" name="Rectangle 1072"/>
            <p:cNvSpPr>
              <a:spLocks noChangeArrowheads="1"/>
            </p:cNvSpPr>
            <p:nvPr/>
          </p:nvSpPr>
          <p:spPr bwMode="auto">
            <a:xfrm>
              <a:off x="6096006" y="21415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85" name="Text Box 1073"/>
            <p:cNvSpPr txBox="1">
              <a:spLocks noChangeArrowheads="1"/>
            </p:cNvSpPr>
            <p:nvPr/>
          </p:nvSpPr>
          <p:spPr bwMode="auto">
            <a:xfrm>
              <a:off x="6092831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6" name="Text Box 1074"/>
            <p:cNvSpPr txBox="1">
              <a:spLocks noChangeArrowheads="1"/>
            </p:cNvSpPr>
            <p:nvPr/>
          </p:nvSpPr>
          <p:spPr bwMode="auto">
            <a:xfrm>
              <a:off x="6272219" y="23209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7" name="Text Box 1075"/>
            <p:cNvSpPr txBox="1">
              <a:spLocks noChangeArrowheads="1"/>
            </p:cNvSpPr>
            <p:nvPr/>
          </p:nvSpPr>
          <p:spPr bwMode="auto">
            <a:xfrm>
              <a:off x="6092831" y="23209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8" name="Text Box 1076"/>
            <p:cNvSpPr txBox="1">
              <a:spLocks noChangeArrowheads="1"/>
            </p:cNvSpPr>
            <p:nvPr/>
          </p:nvSpPr>
          <p:spPr bwMode="auto">
            <a:xfrm>
              <a:off x="5913444" y="26812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9" name="Text Box 1077"/>
            <p:cNvSpPr txBox="1">
              <a:spLocks noChangeArrowheads="1"/>
            </p:cNvSpPr>
            <p:nvPr/>
          </p:nvSpPr>
          <p:spPr bwMode="auto">
            <a:xfrm>
              <a:off x="5734056" y="26812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0" name="Text Box 1078"/>
            <p:cNvSpPr txBox="1">
              <a:spLocks noChangeArrowheads="1"/>
            </p:cNvSpPr>
            <p:nvPr/>
          </p:nvSpPr>
          <p:spPr bwMode="auto">
            <a:xfrm>
              <a:off x="5554669" y="3040063"/>
              <a:ext cx="179388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1" name="Text Box 1079"/>
            <p:cNvSpPr txBox="1">
              <a:spLocks noChangeArrowheads="1"/>
            </p:cNvSpPr>
            <p:nvPr/>
          </p:nvSpPr>
          <p:spPr bwMode="auto">
            <a:xfrm>
              <a:off x="5375281" y="3040063"/>
              <a:ext cx="179388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2" name="Text Box 1080"/>
            <p:cNvSpPr txBox="1">
              <a:spLocks noChangeArrowheads="1"/>
            </p:cNvSpPr>
            <p:nvPr/>
          </p:nvSpPr>
          <p:spPr bwMode="auto">
            <a:xfrm>
              <a:off x="5194306" y="34004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3" name="Text Box 1081"/>
            <p:cNvSpPr txBox="1">
              <a:spLocks noChangeArrowheads="1"/>
            </p:cNvSpPr>
            <p:nvPr/>
          </p:nvSpPr>
          <p:spPr bwMode="auto">
            <a:xfrm>
              <a:off x="5014919" y="3400426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4" name="Text Box 1082"/>
            <p:cNvSpPr txBox="1">
              <a:spLocks noChangeArrowheads="1"/>
            </p:cNvSpPr>
            <p:nvPr/>
          </p:nvSpPr>
          <p:spPr bwMode="auto">
            <a:xfrm>
              <a:off x="4833944" y="375920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5" name="Text Box 1083"/>
            <p:cNvSpPr txBox="1">
              <a:spLocks noChangeArrowheads="1"/>
            </p:cNvSpPr>
            <p:nvPr/>
          </p:nvSpPr>
          <p:spPr bwMode="auto">
            <a:xfrm>
              <a:off x="4475169" y="41227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6" name="Text Box 1084"/>
            <p:cNvSpPr txBox="1">
              <a:spLocks noChangeArrowheads="1"/>
            </p:cNvSpPr>
            <p:nvPr/>
          </p:nvSpPr>
          <p:spPr bwMode="auto">
            <a:xfrm>
              <a:off x="4835531" y="3941763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7" name="Rectangle 1085"/>
            <p:cNvSpPr>
              <a:spLocks noChangeArrowheads="1"/>
            </p:cNvSpPr>
            <p:nvPr/>
          </p:nvSpPr>
          <p:spPr bwMode="auto">
            <a:xfrm>
              <a:off x="5192719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98" name="AutoShape 1086"/>
            <p:cNvSpPr>
              <a:spLocks noChangeArrowheads="1"/>
            </p:cNvSpPr>
            <p:nvPr/>
          </p:nvSpPr>
          <p:spPr bwMode="auto">
            <a:xfrm rot="16200000">
              <a:off x="5194306" y="3581401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99" name="Text Box 1087"/>
            <p:cNvSpPr txBox="1">
              <a:spLocks noChangeArrowheads="1"/>
            </p:cNvSpPr>
            <p:nvPr/>
          </p:nvSpPr>
          <p:spPr bwMode="auto">
            <a:xfrm>
              <a:off x="4111625" y="4481513"/>
              <a:ext cx="182569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0" name="Text Box 1064"/>
            <p:cNvSpPr txBox="1">
              <a:spLocks noChangeArrowheads="1"/>
            </p:cNvSpPr>
            <p:nvPr/>
          </p:nvSpPr>
          <p:spPr bwMode="auto">
            <a:xfrm>
              <a:off x="5194307" y="2862262"/>
              <a:ext cx="180973" cy="17939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1" name="Text Box 1064"/>
            <p:cNvSpPr txBox="1">
              <a:spLocks noChangeArrowheads="1"/>
            </p:cNvSpPr>
            <p:nvPr/>
          </p:nvSpPr>
          <p:spPr bwMode="auto">
            <a:xfrm>
              <a:off x="4835531" y="321945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2" name="Text Box 1064"/>
            <p:cNvSpPr txBox="1">
              <a:spLocks noChangeArrowheads="1"/>
            </p:cNvSpPr>
            <p:nvPr/>
          </p:nvSpPr>
          <p:spPr bwMode="auto">
            <a:xfrm>
              <a:off x="4475169" y="3581405"/>
              <a:ext cx="179388" cy="179389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3" name="Text Box 1064"/>
            <p:cNvSpPr txBox="1">
              <a:spLocks noChangeArrowheads="1"/>
            </p:cNvSpPr>
            <p:nvPr/>
          </p:nvSpPr>
          <p:spPr bwMode="auto">
            <a:xfrm>
              <a:off x="4111625" y="3940176"/>
              <a:ext cx="182569" cy="18176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4" name="Text Box 1064"/>
            <p:cNvSpPr txBox="1">
              <a:spLocks noChangeArrowheads="1"/>
            </p:cNvSpPr>
            <p:nvPr/>
          </p:nvSpPr>
          <p:spPr bwMode="auto">
            <a:xfrm>
              <a:off x="3749676" y="4301734"/>
              <a:ext cx="187337" cy="18176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5" name="Text Box 1039"/>
            <p:cNvSpPr txBox="1">
              <a:spLocks noChangeArrowheads="1"/>
            </p:cNvSpPr>
            <p:nvPr/>
          </p:nvSpPr>
          <p:spPr bwMode="auto">
            <a:xfrm>
              <a:off x="3391461" y="4664075"/>
              <a:ext cx="18200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grpSp>
        <p:nvGrpSpPr>
          <p:cNvPr id="806" name="Group 1108"/>
          <p:cNvGrpSpPr>
            <a:grpSpLocks/>
          </p:cNvGrpSpPr>
          <p:nvPr/>
        </p:nvGrpSpPr>
        <p:grpSpPr bwMode="auto">
          <a:xfrm>
            <a:off x="8592376" y="4608624"/>
            <a:ext cx="363538" cy="1090613"/>
            <a:chOff x="5322" y="2824"/>
            <a:chExt cx="229" cy="687"/>
          </a:xfrm>
        </p:grpSpPr>
        <p:sp>
          <p:nvSpPr>
            <p:cNvPr id="807" name="Text Box 1109"/>
            <p:cNvSpPr txBox="1">
              <a:spLocks noChangeArrowheads="1"/>
            </p:cNvSpPr>
            <p:nvPr/>
          </p:nvSpPr>
          <p:spPr bwMode="auto">
            <a:xfrm>
              <a:off x="5322" y="3053"/>
              <a:ext cx="229" cy="22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80" charset="-128"/>
                  <a:cs typeface="Arial" charset="0"/>
                </a:rPr>
                <a:t>a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8" name="Text Box 1110"/>
            <p:cNvSpPr txBox="1">
              <a:spLocks noChangeArrowheads="1"/>
            </p:cNvSpPr>
            <p:nvPr/>
          </p:nvSpPr>
          <p:spPr bwMode="auto">
            <a:xfrm>
              <a:off x="5322" y="3282"/>
              <a:ext cx="229" cy="229"/>
            </a:xfrm>
            <a:prstGeom prst="rect">
              <a:avLst/>
            </a:prstGeom>
            <a:solidFill>
              <a:srgbClr val="FF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80" charset="-128"/>
                  <a:cs typeface="Arial" charset="0"/>
                </a:rPr>
                <a:t>b</a:t>
              </a:r>
              <a:r>
                <a:rPr kumimoji="0" lang="de-CH" sz="1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+</a:t>
              </a:r>
              <a:r>
                <a:rPr kumimoji="0" lang="de-CH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 EC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9" name="Text Box 1111"/>
            <p:cNvSpPr txBox="1">
              <a:spLocks noChangeArrowheads="1"/>
            </p:cNvSpPr>
            <p:nvPr/>
          </p:nvSpPr>
          <p:spPr bwMode="auto">
            <a:xfrm>
              <a:off x="5322" y="2824"/>
              <a:ext cx="229" cy="229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SF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grpSp>
        <p:nvGrpSpPr>
          <p:cNvPr id="811" name="Group 1236"/>
          <p:cNvGrpSpPr/>
          <p:nvPr/>
        </p:nvGrpSpPr>
        <p:grpSpPr>
          <a:xfrm>
            <a:off x="764413" y="3165585"/>
            <a:ext cx="3778251" cy="2882901"/>
            <a:chOff x="515938" y="3040063"/>
            <a:chExt cx="3778251" cy="2882901"/>
          </a:xfrm>
        </p:grpSpPr>
        <p:grpSp>
          <p:nvGrpSpPr>
            <p:cNvPr id="812" name="Group 741"/>
            <p:cNvGrpSpPr>
              <a:grpSpLocks/>
            </p:cNvGrpSpPr>
            <p:nvPr/>
          </p:nvGrpSpPr>
          <p:grpSpPr bwMode="auto">
            <a:xfrm>
              <a:off x="874713" y="5381626"/>
              <a:ext cx="179388" cy="180975"/>
              <a:chOff x="1349" y="2330"/>
              <a:chExt cx="113" cy="114"/>
            </a:xfrm>
          </p:grpSpPr>
          <p:sp>
            <p:nvSpPr>
              <p:cNvPr id="1048" name="Rectangle 742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9" name="AutoShape 743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50" name="Text Box 744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13" name="Text Box 745"/>
            <p:cNvSpPr txBox="1">
              <a:spLocks noChangeArrowheads="1"/>
            </p:cNvSpPr>
            <p:nvPr/>
          </p:nvSpPr>
          <p:spPr bwMode="auto">
            <a:xfrm>
              <a:off x="1054101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14" name="Group 746"/>
            <p:cNvGrpSpPr>
              <a:grpSpLocks/>
            </p:cNvGrpSpPr>
            <p:nvPr/>
          </p:nvGrpSpPr>
          <p:grpSpPr bwMode="auto">
            <a:xfrm>
              <a:off x="1233488" y="5381626"/>
              <a:ext cx="180975" cy="179388"/>
              <a:chOff x="1349" y="2330"/>
              <a:chExt cx="113" cy="114"/>
            </a:xfrm>
          </p:grpSpPr>
          <p:sp>
            <p:nvSpPr>
              <p:cNvPr id="1045" name="Rectangle 74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6" name="AutoShape 74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7" name="Text Box 74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15" name="Text Box 750"/>
            <p:cNvSpPr txBox="1">
              <a:spLocks noChangeArrowheads="1"/>
            </p:cNvSpPr>
            <p:nvPr/>
          </p:nvSpPr>
          <p:spPr bwMode="auto">
            <a:xfrm>
              <a:off x="1414463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6" name="Text Box 751"/>
            <p:cNvSpPr txBox="1">
              <a:spLocks noChangeArrowheads="1"/>
            </p:cNvSpPr>
            <p:nvPr/>
          </p:nvSpPr>
          <p:spPr bwMode="auto">
            <a:xfrm>
              <a:off x="1593851" y="5381626"/>
              <a:ext cx="180975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7" name="Text Box 752"/>
            <p:cNvSpPr txBox="1">
              <a:spLocks noChangeArrowheads="1"/>
            </p:cNvSpPr>
            <p:nvPr/>
          </p:nvSpPr>
          <p:spPr bwMode="auto">
            <a:xfrm>
              <a:off x="1774826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8" name="Rectangle 753"/>
            <p:cNvSpPr>
              <a:spLocks noChangeArrowheads="1"/>
            </p:cNvSpPr>
            <p:nvPr/>
          </p:nvSpPr>
          <p:spPr bwMode="auto">
            <a:xfrm>
              <a:off x="1954213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19" name="Text Box 754"/>
            <p:cNvSpPr txBox="1">
              <a:spLocks noChangeArrowheads="1"/>
            </p:cNvSpPr>
            <p:nvPr/>
          </p:nvSpPr>
          <p:spPr bwMode="auto">
            <a:xfrm>
              <a:off x="2133601" y="53816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0" name="Text Box 755"/>
            <p:cNvSpPr txBox="1">
              <a:spLocks noChangeArrowheads="1"/>
            </p:cNvSpPr>
            <p:nvPr/>
          </p:nvSpPr>
          <p:spPr bwMode="auto">
            <a:xfrm>
              <a:off x="2854326" y="53816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1" name="Text Box 756"/>
            <p:cNvSpPr txBox="1">
              <a:spLocks noChangeArrowheads="1"/>
            </p:cNvSpPr>
            <p:nvPr/>
          </p:nvSpPr>
          <p:spPr bwMode="auto">
            <a:xfrm>
              <a:off x="3033713" y="5381626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2" name="Text Box 757"/>
            <p:cNvSpPr txBox="1">
              <a:spLocks noChangeArrowheads="1"/>
            </p:cNvSpPr>
            <p:nvPr/>
          </p:nvSpPr>
          <p:spPr bwMode="auto">
            <a:xfrm>
              <a:off x="2314576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3" name="Text Box 758"/>
            <p:cNvSpPr txBox="1">
              <a:spLocks noChangeArrowheads="1"/>
            </p:cNvSpPr>
            <p:nvPr/>
          </p:nvSpPr>
          <p:spPr bwMode="auto">
            <a:xfrm>
              <a:off x="2674938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4" name="Rectangle 759"/>
            <p:cNvSpPr>
              <a:spLocks noChangeArrowheads="1"/>
            </p:cNvSpPr>
            <p:nvPr/>
          </p:nvSpPr>
          <p:spPr bwMode="auto">
            <a:xfrm>
              <a:off x="2493963" y="53816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5" name="AutoShape 760"/>
            <p:cNvSpPr>
              <a:spLocks noChangeArrowheads="1"/>
            </p:cNvSpPr>
            <p:nvPr/>
          </p:nvSpPr>
          <p:spPr bwMode="auto">
            <a:xfrm rot="16200000">
              <a:off x="2495551" y="538162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6" name="Text Box 761"/>
            <p:cNvSpPr txBox="1">
              <a:spLocks noChangeArrowheads="1"/>
            </p:cNvSpPr>
            <p:nvPr/>
          </p:nvSpPr>
          <p:spPr bwMode="auto">
            <a:xfrm>
              <a:off x="2493963" y="538162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7" name="AutoShape 762"/>
            <p:cNvSpPr>
              <a:spLocks noChangeArrowheads="1"/>
            </p:cNvSpPr>
            <p:nvPr/>
          </p:nvSpPr>
          <p:spPr bwMode="auto">
            <a:xfrm rot="16200000">
              <a:off x="1954213" y="5381626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8" name="Text Box 763"/>
            <p:cNvSpPr txBox="1">
              <a:spLocks noChangeArrowheads="1"/>
            </p:cNvSpPr>
            <p:nvPr/>
          </p:nvSpPr>
          <p:spPr bwMode="auto">
            <a:xfrm>
              <a:off x="1954213" y="53816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9" name="Text Box 764"/>
            <p:cNvSpPr txBox="1">
              <a:spLocks noChangeArrowheads="1"/>
            </p:cNvSpPr>
            <p:nvPr/>
          </p:nvSpPr>
          <p:spPr bwMode="auto">
            <a:xfrm>
              <a:off x="1054101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0" name="Text Box 765"/>
            <p:cNvSpPr txBox="1">
              <a:spLocks noChangeArrowheads="1"/>
            </p:cNvSpPr>
            <p:nvPr/>
          </p:nvSpPr>
          <p:spPr bwMode="auto">
            <a:xfrm>
              <a:off x="1233488" y="502126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31" name="Group 766"/>
            <p:cNvGrpSpPr>
              <a:grpSpLocks/>
            </p:cNvGrpSpPr>
            <p:nvPr/>
          </p:nvGrpSpPr>
          <p:grpSpPr bwMode="auto">
            <a:xfrm>
              <a:off x="1412876" y="5021263"/>
              <a:ext cx="182563" cy="180975"/>
              <a:chOff x="1462" y="2217"/>
              <a:chExt cx="114" cy="113"/>
            </a:xfrm>
          </p:grpSpPr>
          <p:grpSp>
            <p:nvGrpSpPr>
              <p:cNvPr id="1041" name="Group 767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43" name="Rectangle 768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44" name="AutoShape 769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42" name="Text Box 770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32" name="Text Box 771"/>
            <p:cNvSpPr txBox="1">
              <a:spLocks noChangeArrowheads="1"/>
            </p:cNvSpPr>
            <p:nvPr/>
          </p:nvSpPr>
          <p:spPr bwMode="auto">
            <a:xfrm>
              <a:off x="1593851" y="502126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33" name="Group 772"/>
            <p:cNvGrpSpPr>
              <a:grpSpLocks/>
            </p:cNvGrpSpPr>
            <p:nvPr/>
          </p:nvGrpSpPr>
          <p:grpSpPr bwMode="auto">
            <a:xfrm>
              <a:off x="1954213" y="5021263"/>
              <a:ext cx="179388" cy="180975"/>
              <a:chOff x="1349" y="2330"/>
              <a:chExt cx="113" cy="114"/>
            </a:xfrm>
          </p:grpSpPr>
          <p:sp>
            <p:nvSpPr>
              <p:cNvPr id="1038" name="Rectangle 773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9" name="AutoShape 774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0" name="Text Box 775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4" name="Group 776"/>
            <p:cNvGrpSpPr>
              <a:grpSpLocks/>
            </p:cNvGrpSpPr>
            <p:nvPr/>
          </p:nvGrpSpPr>
          <p:grpSpPr bwMode="auto">
            <a:xfrm>
              <a:off x="874713" y="5202238"/>
              <a:ext cx="179388" cy="179388"/>
              <a:chOff x="1349" y="2330"/>
              <a:chExt cx="113" cy="114"/>
            </a:xfrm>
          </p:grpSpPr>
          <p:sp>
            <p:nvSpPr>
              <p:cNvPr id="1035" name="Rectangle 77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6" name="AutoShape 77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7" name="Text Box 77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5" name="Group 780"/>
            <p:cNvGrpSpPr>
              <a:grpSpLocks/>
            </p:cNvGrpSpPr>
            <p:nvPr/>
          </p:nvGrpSpPr>
          <p:grpSpPr bwMode="auto">
            <a:xfrm>
              <a:off x="1233488" y="5202238"/>
              <a:ext cx="179388" cy="179388"/>
              <a:chOff x="1349" y="2330"/>
              <a:chExt cx="113" cy="114"/>
            </a:xfrm>
          </p:grpSpPr>
          <p:sp>
            <p:nvSpPr>
              <p:cNvPr id="1032" name="Rectangle 781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3" name="AutoShape 782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4" name="Text Box 783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6" name="Group 784"/>
            <p:cNvGrpSpPr>
              <a:grpSpLocks/>
            </p:cNvGrpSpPr>
            <p:nvPr/>
          </p:nvGrpSpPr>
          <p:grpSpPr bwMode="auto">
            <a:xfrm>
              <a:off x="1412876" y="5202238"/>
              <a:ext cx="180975" cy="179388"/>
              <a:chOff x="1349" y="2330"/>
              <a:chExt cx="113" cy="114"/>
            </a:xfrm>
          </p:grpSpPr>
          <p:sp>
            <p:nvSpPr>
              <p:cNvPr id="1029" name="Rectangle 785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0" name="AutoShape 786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1" name="Text Box 787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ＭＳ Ｐゴシック" pitchFamily="80" charset="-128"/>
                    <a:cs typeface="Arial" charset="0"/>
                  </a:rPr>
                  <a:t> </a:t>
                </a: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37" name="Text Box 788"/>
            <p:cNvSpPr txBox="1">
              <a:spLocks noChangeArrowheads="1"/>
            </p:cNvSpPr>
            <p:nvPr/>
          </p:nvSpPr>
          <p:spPr bwMode="auto">
            <a:xfrm>
              <a:off x="1593851" y="5202238"/>
              <a:ext cx="180975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8" name="Text Box 789"/>
            <p:cNvSpPr txBox="1">
              <a:spLocks noChangeArrowheads="1"/>
            </p:cNvSpPr>
            <p:nvPr/>
          </p:nvSpPr>
          <p:spPr bwMode="auto">
            <a:xfrm>
              <a:off x="1774826" y="5202238"/>
              <a:ext cx="179388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9" name="Text Box 790"/>
            <p:cNvSpPr txBox="1">
              <a:spLocks noChangeArrowheads="1"/>
            </p:cNvSpPr>
            <p:nvPr/>
          </p:nvSpPr>
          <p:spPr bwMode="auto">
            <a:xfrm>
              <a:off x="1954213" y="5202238"/>
              <a:ext cx="179388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0" name="Text Box 791"/>
            <p:cNvSpPr txBox="1">
              <a:spLocks noChangeArrowheads="1"/>
            </p:cNvSpPr>
            <p:nvPr/>
          </p:nvSpPr>
          <p:spPr bwMode="auto">
            <a:xfrm>
              <a:off x="231457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1" name="Text Box 792"/>
            <p:cNvSpPr txBox="1">
              <a:spLocks noChangeArrowheads="1"/>
            </p:cNvSpPr>
            <p:nvPr/>
          </p:nvSpPr>
          <p:spPr bwMode="auto">
            <a:xfrm>
              <a:off x="2133601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2" name="Rectangle 793"/>
            <p:cNvSpPr>
              <a:spLocks noChangeArrowheads="1"/>
            </p:cNvSpPr>
            <p:nvPr/>
          </p:nvSpPr>
          <p:spPr bwMode="auto">
            <a:xfrm>
              <a:off x="1954213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3" name="AutoShape 794"/>
            <p:cNvSpPr>
              <a:spLocks noChangeArrowheads="1"/>
            </p:cNvSpPr>
            <p:nvPr/>
          </p:nvSpPr>
          <p:spPr bwMode="auto">
            <a:xfrm rot="16200000">
              <a:off x="1954213" y="4481513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4" name="Text Box 795"/>
            <p:cNvSpPr txBox="1">
              <a:spLocks noChangeArrowheads="1"/>
            </p:cNvSpPr>
            <p:nvPr/>
          </p:nvSpPr>
          <p:spPr bwMode="auto">
            <a:xfrm>
              <a:off x="1954213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5" name="Rectangle 796"/>
            <p:cNvSpPr>
              <a:spLocks noChangeArrowheads="1"/>
            </p:cNvSpPr>
            <p:nvPr/>
          </p:nvSpPr>
          <p:spPr bwMode="auto">
            <a:xfrm>
              <a:off x="1593851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6" name="AutoShape 797"/>
            <p:cNvSpPr>
              <a:spLocks noChangeArrowheads="1"/>
            </p:cNvSpPr>
            <p:nvPr/>
          </p:nvSpPr>
          <p:spPr bwMode="auto">
            <a:xfrm rot="16200000">
              <a:off x="1593851" y="4481513"/>
              <a:ext cx="180975" cy="180975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7" name="Text Box 798"/>
            <p:cNvSpPr txBox="1">
              <a:spLocks noChangeArrowheads="1"/>
            </p:cNvSpPr>
            <p:nvPr/>
          </p:nvSpPr>
          <p:spPr bwMode="auto">
            <a:xfrm>
              <a:off x="1593851" y="4481513"/>
              <a:ext cx="180975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8" name="Text Box 799"/>
            <p:cNvSpPr txBox="1">
              <a:spLocks noChangeArrowheads="1"/>
            </p:cNvSpPr>
            <p:nvPr/>
          </p:nvSpPr>
          <p:spPr bwMode="auto">
            <a:xfrm>
              <a:off x="1414463" y="4483101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9" name="Text Box 800"/>
            <p:cNvSpPr txBox="1">
              <a:spLocks noChangeArrowheads="1"/>
            </p:cNvSpPr>
            <p:nvPr/>
          </p:nvSpPr>
          <p:spPr bwMode="auto">
            <a:xfrm>
              <a:off x="1233488" y="4664076"/>
              <a:ext cx="180975" cy="1778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0" name="Text Box 801"/>
            <p:cNvSpPr txBox="1">
              <a:spLocks noChangeArrowheads="1"/>
            </p:cNvSpPr>
            <p:nvPr/>
          </p:nvSpPr>
          <p:spPr bwMode="auto">
            <a:xfrm>
              <a:off x="1414463" y="466248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1" name="Text Box 802"/>
            <p:cNvSpPr txBox="1">
              <a:spLocks noChangeArrowheads="1"/>
            </p:cNvSpPr>
            <p:nvPr/>
          </p:nvSpPr>
          <p:spPr bwMode="auto">
            <a:xfrm>
              <a:off x="1774826" y="466248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2" name="Rectangle 803"/>
            <p:cNvSpPr>
              <a:spLocks noChangeArrowheads="1"/>
            </p:cNvSpPr>
            <p:nvPr/>
          </p:nvSpPr>
          <p:spPr bwMode="auto">
            <a:xfrm>
              <a:off x="1954213" y="46624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3" name="AutoShape 804"/>
            <p:cNvSpPr>
              <a:spLocks noChangeArrowheads="1"/>
            </p:cNvSpPr>
            <p:nvPr/>
          </p:nvSpPr>
          <p:spPr bwMode="auto">
            <a:xfrm rot="16200000">
              <a:off x="1954213" y="4662488"/>
              <a:ext cx="179388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4" name="Text Box 805"/>
            <p:cNvSpPr txBox="1">
              <a:spLocks noChangeArrowheads="1"/>
            </p:cNvSpPr>
            <p:nvPr/>
          </p:nvSpPr>
          <p:spPr bwMode="auto">
            <a:xfrm>
              <a:off x="1954213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5" name="Text Box 806"/>
            <p:cNvSpPr txBox="1">
              <a:spLocks noChangeArrowheads="1"/>
            </p:cNvSpPr>
            <p:nvPr/>
          </p:nvSpPr>
          <p:spPr bwMode="auto">
            <a:xfrm>
              <a:off x="2133601" y="466248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6" name="Rectangle 807"/>
            <p:cNvSpPr>
              <a:spLocks noChangeArrowheads="1"/>
            </p:cNvSpPr>
            <p:nvPr/>
          </p:nvSpPr>
          <p:spPr bwMode="auto">
            <a:xfrm>
              <a:off x="2314576" y="46624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7" name="AutoShape 808"/>
            <p:cNvSpPr>
              <a:spLocks noChangeArrowheads="1"/>
            </p:cNvSpPr>
            <p:nvPr/>
          </p:nvSpPr>
          <p:spPr bwMode="auto">
            <a:xfrm rot="16200000">
              <a:off x="2314576" y="4662488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8" name="Text Box 809"/>
            <p:cNvSpPr txBox="1">
              <a:spLocks noChangeArrowheads="1"/>
            </p:cNvSpPr>
            <p:nvPr/>
          </p:nvSpPr>
          <p:spPr bwMode="auto">
            <a:xfrm>
              <a:off x="2314576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9" name="Text Box 810"/>
            <p:cNvSpPr txBox="1">
              <a:spLocks noChangeArrowheads="1"/>
            </p:cNvSpPr>
            <p:nvPr/>
          </p:nvSpPr>
          <p:spPr bwMode="auto">
            <a:xfrm>
              <a:off x="2493963" y="466248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60" name="Group 811"/>
            <p:cNvGrpSpPr>
              <a:grpSpLocks/>
            </p:cNvGrpSpPr>
            <p:nvPr/>
          </p:nvGrpSpPr>
          <p:grpSpPr bwMode="auto">
            <a:xfrm>
              <a:off x="2674938" y="4662488"/>
              <a:ext cx="180975" cy="179388"/>
              <a:chOff x="1689" y="1990"/>
              <a:chExt cx="114" cy="113"/>
            </a:xfrm>
          </p:grpSpPr>
          <p:sp>
            <p:nvSpPr>
              <p:cNvPr id="1027" name="Rectangle 812"/>
              <p:cNvSpPr>
                <a:spLocks noChangeArrowheads="1"/>
              </p:cNvSpPr>
              <p:nvPr/>
            </p:nvSpPr>
            <p:spPr bwMode="auto">
              <a:xfrm>
                <a:off x="1689" y="19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8" name="AutoShape 813"/>
              <p:cNvSpPr>
                <a:spLocks noChangeArrowheads="1"/>
              </p:cNvSpPr>
              <p:nvPr/>
            </p:nvSpPr>
            <p:spPr bwMode="auto">
              <a:xfrm rot="-5400000">
                <a:off x="1689" y="199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</p:grpSp>
        <p:sp>
          <p:nvSpPr>
            <p:cNvPr id="861" name="Text Box 814"/>
            <p:cNvSpPr txBox="1">
              <a:spLocks noChangeArrowheads="1"/>
            </p:cNvSpPr>
            <p:nvPr/>
          </p:nvSpPr>
          <p:spPr bwMode="auto">
            <a:xfrm>
              <a:off x="2674938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2" name="Text Box 815"/>
            <p:cNvSpPr txBox="1">
              <a:spLocks noChangeArrowheads="1"/>
            </p:cNvSpPr>
            <p:nvPr/>
          </p:nvSpPr>
          <p:spPr bwMode="auto">
            <a:xfrm>
              <a:off x="2854326" y="46624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3" name="Text Box 816"/>
            <p:cNvSpPr txBox="1">
              <a:spLocks noChangeArrowheads="1"/>
            </p:cNvSpPr>
            <p:nvPr/>
          </p:nvSpPr>
          <p:spPr bwMode="auto">
            <a:xfrm>
              <a:off x="3033713" y="4662488"/>
              <a:ext cx="180975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4" name="Text Box 817"/>
            <p:cNvSpPr txBox="1">
              <a:spLocks noChangeArrowheads="1"/>
            </p:cNvSpPr>
            <p:nvPr/>
          </p:nvSpPr>
          <p:spPr bwMode="auto">
            <a:xfrm>
              <a:off x="3033713" y="4843463"/>
              <a:ext cx="180975" cy="177800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5" name="Text Box 818"/>
            <p:cNvSpPr txBox="1">
              <a:spLocks noChangeArrowheads="1"/>
            </p:cNvSpPr>
            <p:nvPr/>
          </p:nvSpPr>
          <p:spPr bwMode="auto">
            <a:xfrm>
              <a:off x="2854326" y="4843463"/>
              <a:ext cx="179388" cy="1778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6" name="Text Box 819"/>
            <p:cNvSpPr txBox="1">
              <a:spLocks noChangeArrowheads="1"/>
            </p:cNvSpPr>
            <p:nvPr/>
          </p:nvSpPr>
          <p:spPr bwMode="auto">
            <a:xfrm>
              <a:off x="2674938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7" name="Text Box 820"/>
            <p:cNvSpPr txBox="1">
              <a:spLocks noChangeArrowheads="1"/>
            </p:cNvSpPr>
            <p:nvPr/>
          </p:nvSpPr>
          <p:spPr bwMode="auto">
            <a:xfrm>
              <a:off x="2314576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8" name="Text Box 821"/>
            <p:cNvSpPr txBox="1">
              <a:spLocks noChangeArrowheads="1"/>
            </p:cNvSpPr>
            <p:nvPr/>
          </p:nvSpPr>
          <p:spPr bwMode="auto">
            <a:xfrm>
              <a:off x="2133601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9" name="Text Box 822"/>
            <p:cNvSpPr txBox="1">
              <a:spLocks noChangeArrowheads="1"/>
            </p:cNvSpPr>
            <p:nvPr/>
          </p:nvSpPr>
          <p:spPr bwMode="auto">
            <a:xfrm>
              <a:off x="1954213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0" name="Text Box 823"/>
            <p:cNvSpPr txBox="1">
              <a:spLocks noChangeArrowheads="1"/>
            </p:cNvSpPr>
            <p:nvPr/>
          </p:nvSpPr>
          <p:spPr bwMode="auto">
            <a:xfrm>
              <a:off x="1773238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1" name="Rectangle 824"/>
            <p:cNvSpPr>
              <a:spLocks noChangeArrowheads="1"/>
            </p:cNvSpPr>
            <p:nvPr/>
          </p:nvSpPr>
          <p:spPr bwMode="auto">
            <a:xfrm>
              <a:off x="1593851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2" name="AutoShape 825"/>
            <p:cNvSpPr>
              <a:spLocks noChangeArrowheads="1"/>
            </p:cNvSpPr>
            <p:nvPr/>
          </p:nvSpPr>
          <p:spPr bwMode="auto">
            <a:xfrm rot="16200000">
              <a:off x="1593851" y="4841876"/>
              <a:ext cx="179388" cy="180975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3" name="Text Box 826"/>
            <p:cNvSpPr txBox="1">
              <a:spLocks noChangeArrowheads="1"/>
            </p:cNvSpPr>
            <p:nvPr/>
          </p:nvSpPr>
          <p:spPr bwMode="auto">
            <a:xfrm>
              <a:off x="1593851" y="484187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4" name="Text Box 827"/>
            <p:cNvSpPr txBox="1">
              <a:spLocks noChangeArrowheads="1"/>
            </p:cNvSpPr>
            <p:nvPr/>
          </p:nvSpPr>
          <p:spPr bwMode="auto">
            <a:xfrm>
              <a:off x="1412876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5" name="Text Box 828"/>
            <p:cNvSpPr txBox="1">
              <a:spLocks noChangeArrowheads="1"/>
            </p:cNvSpPr>
            <p:nvPr/>
          </p:nvSpPr>
          <p:spPr bwMode="auto">
            <a:xfrm>
              <a:off x="1233488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6" name="Rectangle 829"/>
            <p:cNvSpPr>
              <a:spLocks noChangeArrowheads="1"/>
            </p:cNvSpPr>
            <p:nvPr/>
          </p:nvSpPr>
          <p:spPr bwMode="auto">
            <a:xfrm>
              <a:off x="1054101" y="52022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7" name="Text Box 830"/>
            <p:cNvSpPr txBox="1">
              <a:spLocks noChangeArrowheads="1"/>
            </p:cNvSpPr>
            <p:nvPr/>
          </p:nvSpPr>
          <p:spPr bwMode="auto">
            <a:xfrm>
              <a:off x="2674938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8" name="Text Box 831"/>
            <p:cNvSpPr txBox="1">
              <a:spLocks noChangeArrowheads="1"/>
            </p:cNvSpPr>
            <p:nvPr/>
          </p:nvSpPr>
          <p:spPr bwMode="auto">
            <a:xfrm>
              <a:off x="231457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9" name="Text Box 832"/>
            <p:cNvSpPr txBox="1">
              <a:spLocks noChangeArrowheads="1"/>
            </p:cNvSpPr>
            <p:nvPr/>
          </p:nvSpPr>
          <p:spPr bwMode="auto">
            <a:xfrm>
              <a:off x="2674938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0" name="Text Box 833"/>
            <p:cNvSpPr txBox="1">
              <a:spLocks noChangeArrowheads="1"/>
            </p:cNvSpPr>
            <p:nvPr/>
          </p:nvSpPr>
          <p:spPr bwMode="auto">
            <a:xfrm>
              <a:off x="2314576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1" name="Text Box 834"/>
            <p:cNvSpPr txBox="1">
              <a:spLocks noChangeArrowheads="1"/>
            </p:cNvSpPr>
            <p:nvPr/>
          </p:nvSpPr>
          <p:spPr bwMode="auto">
            <a:xfrm>
              <a:off x="2133601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2" name="Rectangle 835"/>
            <p:cNvSpPr>
              <a:spLocks noChangeArrowheads="1"/>
            </p:cNvSpPr>
            <p:nvPr/>
          </p:nvSpPr>
          <p:spPr bwMode="auto">
            <a:xfrm>
              <a:off x="177482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83" name="Rectangle 836"/>
            <p:cNvSpPr>
              <a:spLocks noChangeArrowheads="1"/>
            </p:cNvSpPr>
            <p:nvPr/>
          </p:nvSpPr>
          <p:spPr bwMode="auto">
            <a:xfrm>
              <a:off x="1593851" y="4662488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84" name="Text Box 837"/>
            <p:cNvSpPr txBox="1">
              <a:spLocks noChangeArrowheads="1"/>
            </p:cNvSpPr>
            <p:nvPr/>
          </p:nvSpPr>
          <p:spPr bwMode="auto">
            <a:xfrm>
              <a:off x="1774826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5" name="Text Box 838"/>
            <p:cNvSpPr txBox="1">
              <a:spLocks noChangeArrowheads="1"/>
            </p:cNvSpPr>
            <p:nvPr/>
          </p:nvSpPr>
          <p:spPr bwMode="auto">
            <a:xfrm>
              <a:off x="2314576" y="43021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6" name="Text Box 839"/>
            <p:cNvSpPr txBox="1">
              <a:spLocks noChangeArrowheads="1"/>
            </p:cNvSpPr>
            <p:nvPr/>
          </p:nvSpPr>
          <p:spPr bwMode="auto">
            <a:xfrm>
              <a:off x="2493963" y="4302126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87" name="Group 840"/>
            <p:cNvGrpSpPr>
              <a:grpSpLocks/>
            </p:cNvGrpSpPr>
            <p:nvPr/>
          </p:nvGrpSpPr>
          <p:grpSpPr bwMode="auto">
            <a:xfrm>
              <a:off x="2133601" y="4302126"/>
              <a:ext cx="180975" cy="179388"/>
              <a:chOff x="1689" y="1990"/>
              <a:chExt cx="114" cy="113"/>
            </a:xfrm>
          </p:grpSpPr>
          <p:sp>
            <p:nvSpPr>
              <p:cNvPr id="1025" name="Rectangle 841"/>
              <p:cNvSpPr>
                <a:spLocks noChangeArrowheads="1"/>
              </p:cNvSpPr>
              <p:nvPr/>
            </p:nvSpPr>
            <p:spPr bwMode="auto">
              <a:xfrm>
                <a:off x="1689" y="19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6" name="AutoShape 842"/>
              <p:cNvSpPr>
                <a:spLocks noChangeArrowheads="1"/>
              </p:cNvSpPr>
              <p:nvPr/>
            </p:nvSpPr>
            <p:spPr bwMode="auto">
              <a:xfrm rot="-5400000">
                <a:off x="1689" y="199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</p:grpSp>
        <p:sp>
          <p:nvSpPr>
            <p:cNvPr id="888" name="Text Box 843"/>
            <p:cNvSpPr txBox="1">
              <a:spLocks noChangeArrowheads="1"/>
            </p:cNvSpPr>
            <p:nvPr/>
          </p:nvSpPr>
          <p:spPr bwMode="auto">
            <a:xfrm>
              <a:off x="2133601" y="43021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89" name="Group 844"/>
            <p:cNvGrpSpPr>
              <a:grpSpLocks/>
            </p:cNvGrpSpPr>
            <p:nvPr/>
          </p:nvGrpSpPr>
          <p:grpSpPr bwMode="auto">
            <a:xfrm>
              <a:off x="1954213" y="4302126"/>
              <a:ext cx="180975" cy="179388"/>
              <a:chOff x="1462" y="2217"/>
              <a:chExt cx="114" cy="113"/>
            </a:xfrm>
          </p:grpSpPr>
          <p:grpSp>
            <p:nvGrpSpPr>
              <p:cNvPr id="1021" name="Group 845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23" name="Rectangle 846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24" name="AutoShape 847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22" name="Text Box 848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90" name="Text Box 849"/>
            <p:cNvSpPr txBox="1">
              <a:spLocks noChangeArrowheads="1"/>
            </p:cNvSpPr>
            <p:nvPr/>
          </p:nvSpPr>
          <p:spPr bwMode="auto">
            <a:xfrm>
              <a:off x="1774826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1" name="Rectangle 850"/>
            <p:cNvSpPr>
              <a:spLocks noChangeArrowheads="1"/>
            </p:cNvSpPr>
            <p:nvPr/>
          </p:nvSpPr>
          <p:spPr bwMode="auto">
            <a:xfrm>
              <a:off x="285432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2" name="Rectangle 851"/>
            <p:cNvSpPr>
              <a:spLocks noChangeArrowheads="1"/>
            </p:cNvSpPr>
            <p:nvPr/>
          </p:nvSpPr>
          <p:spPr bwMode="auto">
            <a:xfrm>
              <a:off x="2674938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3" name="Rectangle 852"/>
            <p:cNvSpPr>
              <a:spLocks noChangeArrowheads="1"/>
            </p:cNvSpPr>
            <p:nvPr/>
          </p:nvSpPr>
          <p:spPr bwMode="auto">
            <a:xfrm>
              <a:off x="2493963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4" name="Rectangle 853"/>
            <p:cNvSpPr>
              <a:spLocks noChangeArrowheads="1"/>
            </p:cNvSpPr>
            <p:nvPr/>
          </p:nvSpPr>
          <p:spPr bwMode="auto">
            <a:xfrm>
              <a:off x="2493963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5" name="AutoShape 854"/>
            <p:cNvSpPr>
              <a:spLocks noChangeArrowheads="1"/>
            </p:cNvSpPr>
            <p:nvPr/>
          </p:nvSpPr>
          <p:spPr bwMode="auto">
            <a:xfrm rot="16200000">
              <a:off x="2493963" y="4841876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6" name="Text Box 855"/>
            <p:cNvSpPr txBox="1">
              <a:spLocks noChangeArrowheads="1"/>
            </p:cNvSpPr>
            <p:nvPr/>
          </p:nvSpPr>
          <p:spPr bwMode="auto">
            <a:xfrm>
              <a:off x="2493963" y="484187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7" name="Text Box 856"/>
            <p:cNvSpPr txBox="1">
              <a:spLocks noChangeArrowheads="1"/>
            </p:cNvSpPr>
            <p:nvPr/>
          </p:nvSpPr>
          <p:spPr bwMode="auto">
            <a:xfrm>
              <a:off x="3033713" y="520223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8" name="Text Box 857"/>
            <p:cNvSpPr txBox="1">
              <a:spLocks noChangeArrowheads="1"/>
            </p:cNvSpPr>
            <p:nvPr/>
          </p:nvSpPr>
          <p:spPr bwMode="auto">
            <a:xfrm>
              <a:off x="2854326" y="520223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9" name="Text Box 858"/>
            <p:cNvSpPr txBox="1">
              <a:spLocks noChangeArrowheads="1"/>
            </p:cNvSpPr>
            <p:nvPr/>
          </p:nvSpPr>
          <p:spPr bwMode="auto">
            <a:xfrm>
              <a:off x="2674938" y="52022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00" name="Group 859"/>
            <p:cNvGrpSpPr>
              <a:grpSpLocks/>
            </p:cNvGrpSpPr>
            <p:nvPr/>
          </p:nvGrpSpPr>
          <p:grpSpPr bwMode="auto">
            <a:xfrm>
              <a:off x="1774826" y="5021263"/>
              <a:ext cx="179388" cy="180975"/>
              <a:chOff x="1349" y="2330"/>
              <a:chExt cx="113" cy="114"/>
            </a:xfrm>
          </p:grpSpPr>
          <p:sp>
            <p:nvSpPr>
              <p:cNvPr id="1018" name="Rectangle 860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9" name="AutoShape 861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0" name="Text Box 862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01" name="Text Box 863"/>
            <p:cNvSpPr txBox="1">
              <a:spLocks noChangeArrowheads="1"/>
            </p:cNvSpPr>
            <p:nvPr/>
          </p:nvSpPr>
          <p:spPr bwMode="auto">
            <a:xfrm>
              <a:off x="2133601" y="502126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2" name="Text Box 864"/>
            <p:cNvSpPr txBox="1">
              <a:spLocks noChangeArrowheads="1"/>
            </p:cNvSpPr>
            <p:nvPr/>
          </p:nvSpPr>
          <p:spPr bwMode="auto">
            <a:xfrm>
              <a:off x="2314576" y="502126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3" name="Text Box 865"/>
            <p:cNvSpPr txBox="1">
              <a:spLocks noChangeArrowheads="1"/>
            </p:cNvSpPr>
            <p:nvPr/>
          </p:nvSpPr>
          <p:spPr bwMode="auto">
            <a:xfrm>
              <a:off x="2493963" y="5021263"/>
              <a:ext cx="180975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04" name="Group 866"/>
            <p:cNvGrpSpPr>
              <a:grpSpLocks/>
            </p:cNvGrpSpPr>
            <p:nvPr/>
          </p:nvGrpSpPr>
          <p:grpSpPr bwMode="auto">
            <a:xfrm>
              <a:off x="2133601" y="5202238"/>
              <a:ext cx="180975" cy="179388"/>
              <a:chOff x="1349" y="2330"/>
              <a:chExt cx="113" cy="114"/>
            </a:xfrm>
          </p:grpSpPr>
          <p:sp>
            <p:nvSpPr>
              <p:cNvPr id="1015" name="Rectangle 86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6" name="AutoShape 86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7" name="Text Box 86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5" name="Group 870"/>
            <p:cNvGrpSpPr>
              <a:grpSpLocks/>
            </p:cNvGrpSpPr>
            <p:nvPr/>
          </p:nvGrpSpPr>
          <p:grpSpPr bwMode="auto">
            <a:xfrm>
              <a:off x="2314576" y="5202238"/>
              <a:ext cx="179388" cy="179388"/>
              <a:chOff x="1349" y="2330"/>
              <a:chExt cx="113" cy="114"/>
            </a:xfrm>
          </p:grpSpPr>
          <p:sp>
            <p:nvSpPr>
              <p:cNvPr id="1012" name="Rectangle 871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3" name="AutoShape 872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4" name="Text Box 873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6" name="Group 874"/>
            <p:cNvGrpSpPr>
              <a:grpSpLocks/>
            </p:cNvGrpSpPr>
            <p:nvPr/>
          </p:nvGrpSpPr>
          <p:grpSpPr bwMode="auto">
            <a:xfrm>
              <a:off x="2493963" y="5202238"/>
              <a:ext cx="180975" cy="179388"/>
              <a:chOff x="1349" y="2330"/>
              <a:chExt cx="113" cy="114"/>
            </a:xfrm>
          </p:grpSpPr>
          <p:sp>
            <p:nvSpPr>
              <p:cNvPr id="1009" name="Rectangle 875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0" name="AutoShape 876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1" name="Text Box 877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7" name="Group 878"/>
            <p:cNvGrpSpPr>
              <a:grpSpLocks/>
            </p:cNvGrpSpPr>
            <p:nvPr/>
          </p:nvGrpSpPr>
          <p:grpSpPr bwMode="auto">
            <a:xfrm>
              <a:off x="2674938" y="5021263"/>
              <a:ext cx="179388" cy="180975"/>
              <a:chOff x="1349" y="2330"/>
              <a:chExt cx="113" cy="114"/>
            </a:xfrm>
          </p:grpSpPr>
          <p:sp>
            <p:nvSpPr>
              <p:cNvPr id="1006" name="Rectangle 879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7" name="AutoShape 880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8" name="Text Box 881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08" name="Text Box 882"/>
            <p:cNvSpPr txBox="1">
              <a:spLocks noChangeArrowheads="1"/>
            </p:cNvSpPr>
            <p:nvPr/>
          </p:nvSpPr>
          <p:spPr bwMode="auto">
            <a:xfrm>
              <a:off x="2854326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9" name="Text Box 883"/>
            <p:cNvSpPr txBox="1">
              <a:spLocks noChangeArrowheads="1"/>
            </p:cNvSpPr>
            <p:nvPr/>
          </p:nvSpPr>
          <p:spPr bwMode="auto">
            <a:xfrm>
              <a:off x="3214688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0" name="AutoShape 884"/>
            <p:cNvSpPr>
              <a:spLocks noChangeArrowheads="1"/>
            </p:cNvSpPr>
            <p:nvPr/>
          </p:nvSpPr>
          <p:spPr bwMode="auto">
            <a:xfrm rot="16200000">
              <a:off x="2854326" y="4481513"/>
              <a:ext cx="180975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1" name="AutoShape 885"/>
            <p:cNvSpPr>
              <a:spLocks noChangeArrowheads="1"/>
            </p:cNvSpPr>
            <p:nvPr/>
          </p:nvSpPr>
          <p:spPr bwMode="auto">
            <a:xfrm rot="16200000">
              <a:off x="2674938" y="4481513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2" name="AutoShape 886"/>
            <p:cNvSpPr>
              <a:spLocks noChangeArrowheads="1"/>
            </p:cNvSpPr>
            <p:nvPr/>
          </p:nvSpPr>
          <p:spPr bwMode="auto">
            <a:xfrm rot="16200000">
              <a:off x="2493963" y="4481513"/>
              <a:ext cx="180975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3" name="Text Box 887"/>
            <p:cNvSpPr txBox="1">
              <a:spLocks noChangeArrowheads="1"/>
            </p:cNvSpPr>
            <p:nvPr/>
          </p:nvSpPr>
          <p:spPr bwMode="auto">
            <a:xfrm>
              <a:off x="2854326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4" name="Text Box 888"/>
            <p:cNvSpPr txBox="1">
              <a:spLocks noChangeArrowheads="1"/>
            </p:cNvSpPr>
            <p:nvPr/>
          </p:nvSpPr>
          <p:spPr bwMode="auto">
            <a:xfrm>
              <a:off x="2674938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5" name="Text Box 889"/>
            <p:cNvSpPr txBox="1">
              <a:spLocks noChangeArrowheads="1"/>
            </p:cNvSpPr>
            <p:nvPr/>
          </p:nvSpPr>
          <p:spPr bwMode="auto">
            <a:xfrm>
              <a:off x="2493963" y="4481513"/>
              <a:ext cx="180975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6" name="Text Box 890"/>
            <p:cNvSpPr txBox="1">
              <a:spLocks noChangeArrowheads="1"/>
            </p:cNvSpPr>
            <p:nvPr/>
          </p:nvSpPr>
          <p:spPr bwMode="auto">
            <a:xfrm>
              <a:off x="3214688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7" name="Text Box 891"/>
            <p:cNvSpPr txBox="1">
              <a:spLocks noChangeArrowheads="1"/>
            </p:cNvSpPr>
            <p:nvPr/>
          </p:nvSpPr>
          <p:spPr bwMode="auto">
            <a:xfrm>
              <a:off x="3214688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8" name="Text Box 892"/>
            <p:cNvSpPr txBox="1">
              <a:spLocks noChangeArrowheads="1"/>
            </p:cNvSpPr>
            <p:nvPr/>
          </p:nvSpPr>
          <p:spPr bwMode="auto">
            <a:xfrm>
              <a:off x="3033713" y="43021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9" name="Text Box 893"/>
            <p:cNvSpPr txBox="1">
              <a:spLocks noChangeArrowheads="1"/>
            </p:cNvSpPr>
            <p:nvPr/>
          </p:nvSpPr>
          <p:spPr bwMode="auto">
            <a:xfrm>
              <a:off x="3033713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0" name="Text Box 894"/>
            <p:cNvSpPr txBox="1">
              <a:spLocks noChangeArrowheads="1"/>
            </p:cNvSpPr>
            <p:nvPr/>
          </p:nvSpPr>
          <p:spPr bwMode="auto">
            <a:xfrm>
              <a:off x="2854326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1" name="Rectangle 895"/>
            <p:cNvSpPr>
              <a:spLocks noChangeArrowheads="1"/>
            </p:cNvSpPr>
            <p:nvPr/>
          </p:nvSpPr>
          <p:spPr bwMode="auto">
            <a:xfrm>
              <a:off x="249396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22" name="AutoShape 896"/>
            <p:cNvSpPr>
              <a:spLocks noChangeArrowheads="1"/>
            </p:cNvSpPr>
            <p:nvPr/>
          </p:nvSpPr>
          <p:spPr bwMode="auto">
            <a:xfrm rot="16200000">
              <a:off x="2493963" y="3941763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23" name="Text Box 897"/>
            <p:cNvSpPr txBox="1">
              <a:spLocks noChangeArrowheads="1"/>
            </p:cNvSpPr>
            <p:nvPr/>
          </p:nvSpPr>
          <p:spPr bwMode="auto">
            <a:xfrm>
              <a:off x="2493963" y="3941763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4" name="Text Box 898"/>
            <p:cNvSpPr txBox="1">
              <a:spLocks noChangeArrowheads="1"/>
            </p:cNvSpPr>
            <p:nvPr/>
          </p:nvSpPr>
          <p:spPr bwMode="auto">
            <a:xfrm>
              <a:off x="357346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5" name="Text Box 899"/>
            <p:cNvSpPr txBox="1">
              <a:spLocks noChangeArrowheads="1"/>
            </p:cNvSpPr>
            <p:nvPr/>
          </p:nvSpPr>
          <p:spPr bwMode="auto">
            <a:xfrm>
              <a:off x="339407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6" name="Text Box 900"/>
            <p:cNvSpPr txBox="1">
              <a:spLocks noChangeArrowheads="1"/>
            </p:cNvSpPr>
            <p:nvPr/>
          </p:nvSpPr>
          <p:spPr bwMode="auto">
            <a:xfrm>
              <a:off x="2674938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7" name="Text Box 901"/>
            <p:cNvSpPr txBox="1">
              <a:spLocks noChangeArrowheads="1"/>
            </p:cNvSpPr>
            <p:nvPr/>
          </p:nvSpPr>
          <p:spPr bwMode="auto">
            <a:xfrm>
              <a:off x="3033713" y="37607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8" name="Text Box 902"/>
            <p:cNvSpPr txBox="1">
              <a:spLocks noChangeArrowheads="1"/>
            </p:cNvSpPr>
            <p:nvPr/>
          </p:nvSpPr>
          <p:spPr bwMode="auto">
            <a:xfrm>
              <a:off x="2674938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9" name="Text Box 903"/>
            <p:cNvSpPr txBox="1">
              <a:spLocks noChangeArrowheads="1"/>
            </p:cNvSpPr>
            <p:nvPr/>
          </p:nvSpPr>
          <p:spPr bwMode="auto">
            <a:xfrm>
              <a:off x="3033713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0" name="Text Box 904"/>
            <p:cNvSpPr txBox="1">
              <a:spLocks noChangeArrowheads="1"/>
            </p:cNvSpPr>
            <p:nvPr/>
          </p:nvSpPr>
          <p:spPr bwMode="auto">
            <a:xfrm>
              <a:off x="3214688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1" name="Text Box 905"/>
            <p:cNvSpPr txBox="1">
              <a:spLocks noChangeArrowheads="1"/>
            </p:cNvSpPr>
            <p:nvPr/>
          </p:nvSpPr>
          <p:spPr bwMode="auto">
            <a:xfrm>
              <a:off x="3394076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2" name="Text Box 906"/>
            <p:cNvSpPr txBox="1">
              <a:spLocks noChangeArrowheads="1"/>
            </p:cNvSpPr>
            <p:nvPr/>
          </p:nvSpPr>
          <p:spPr bwMode="auto">
            <a:xfrm>
              <a:off x="3754438" y="35798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3" name="Text Box 907"/>
            <p:cNvSpPr txBox="1">
              <a:spLocks noChangeArrowheads="1"/>
            </p:cNvSpPr>
            <p:nvPr/>
          </p:nvSpPr>
          <p:spPr bwMode="auto">
            <a:xfrm>
              <a:off x="303371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4" name="Text Box 908"/>
            <p:cNvSpPr txBox="1">
              <a:spLocks noChangeArrowheads="1"/>
            </p:cNvSpPr>
            <p:nvPr/>
          </p:nvSpPr>
          <p:spPr bwMode="auto">
            <a:xfrm>
              <a:off x="285432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5" name="Text Box 909"/>
            <p:cNvSpPr txBox="1">
              <a:spLocks noChangeArrowheads="1"/>
            </p:cNvSpPr>
            <p:nvPr/>
          </p:nvSpPr>
          <p:spPr bwMode="auto">
            <a:xfrm>
              <a:off x="3394076" y="340201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6" name="Text Box 910"/>
            <p:cNvSpPr txBox="1">
              <a:spLocks noChangeArrowheads="1"/>
            </p:cNvSpPr>
            <p:nvPr/>
          </p:nvSpPr>
          <p:spPr bwMode="auto">
            <a:xfrm>
              <a:off x="4114801" y="32194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7" name="AutoShape 911"/>
            <p:cNvSpPr>
              <a:spLocks noChangeArrowheads="1"/>
            </p:cNvSpPr>
            <p:nvPr/>
          </p:nvSpPr>
          <p:spPr bwMode="auto">
            <a:xfrm rot="16200000">
              <a:off x="1774826" y="4481513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38" name="AutoShape 912"/>
            <p:cNvSpPr>
              <a:spLocks noChangeArrowheads="1"/>
            </p:cNvSpPr>
            <p:nvPr/>
          </p:nvSpPr>
          <p:spPr bwMode="auto">
            <a:xfrm rot="16200000">
              <a:off x="1054101" y="5202238"/>
              <a:ext cx="179388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39" name="Text Box 913"/>
            <p:cNvSpPr txBox="1">
              <a:spLocks noChangeArrowheads="1"/>
            </p:cNvSpPr>
            <p:nvPr/>
          </p:nvSpPr>
          <p:spPr bwMode="auto">
            <a:xfrm>
              <a:off x="1054101" y="520223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0" name="AutoShape 914"/>
            <p:cNvSpPr>
              <a:spLocks noChangeArrowheads="1"/>
            </p:cNvSpPr>
            <p:nvPr/>
          </p:nvSpPr>
          <p:spPr bwMode="auto">
            <a:xfrm rot="16200000">
              <a:off x="1595438" y="4662488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1" name="Text Box 915"/>
            <p:cNvSpPr txBox="1">
              <a:spLocks noChangeArrowheads="1"/>
            </p:cNvSpPr>
            <p:nvPr/>
          </p:nvSpPr>
          <p:spPr bwMode="auto">
            <a:xfrm>
              <a:off x="1593851" y="4662488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2" name="Rectangle 916"/>
            <p:cNvSpPr>
              <a:spLocks noChangeArrowheads="1"/>
            </p:cNvSpPr>
            <p:nvPr/>
          </p:nvSpPr>
          <p:spPr bwMode="auto">
            <a:xfrm>
              <a:off x="2674938" y="43021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3" name="AutoShape 917"/>
            <p:cNvSpPr>
              <a:spLocks noChangeArrowheads="1"/>
            </p:cNvSpPr>
            <p:nvPr/>
          </p:nvSpPr>
          <p:spPr bwMode="auto">
            <a:xfrm rot="16200000">
              <a:off x="2673351" y="4302126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4" name="Text Box 918"/>
            <p:cNvSpPr txBox="1">
              <a:spLocks noChangeArrowheads="1"/>
            </p:cNvSpPr>
            <p:nvPr/>
          </p:nvSpPr>
          <p:spPr bwMode="auto">
            <a:xfrm>
              <a:off x="2674938" y="43021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5" name="Text Box 919"/>
            <p:cNvSpPr txBox="1">
              <a:spLocks noChangeArrowheads="1"/>
            </p:cNvSpPr>
            <p:nvPr/>
          </p:nvSpPr>
          <p:spPr bwMode="auto">
            <a:xfrm>
              <a:off x="4114801" y="30400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6" name="Text Box 920"/>
            <p:cNvSpPr txBox="1">
              <a:spLocks noChangeArrowheads="1"/>
            </p:cNvSpPr>
            <p:nvPr/>
          </p:nvSpPr>
          <p:spPr bwMode="auto">
            <a:xfrm>
              <a:off x="3754438" y="34004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7" name="Text Box 921"/>
            <p:cNvSpPr txBox="1">
              <a:spLocks noChangeArrowheads="1"/>
            </p:cNvSpPr>
            <p:nvPr/>
          </p:nvSpPr>
          <p:spPr bwMode="auto">
            <a:xfrm>
              <a:off x="3394076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8" name="Text Box 922"/>
            <p:cNvSpPr txBox="1">
              <a:spLocks noChangeArrowheads="1"/>
            </p:cNvSpPr>
            <p:nvPr/>
          </p:nvSpPr>
          <p:spPr bwMode="auto">
            <a:xfrm>
              <a:off x="3754438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9" name="Text Box 923"/>
            <p:cNvSpPr txBox="1">
              <a:spLocks noChangeArrowheads="1"/>
            </p:cNvSpPr>
            <p:nvPr/>
          </p:nvSpPr>
          <p:spPr bwMode="auto">
            <a:xfrm>
              <a:off x="3394076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0" name="Text Box 924"/>
            <p:cNvSpPr txBox="1">
              <a:spLocks noChangeArrowheads="1"/>
            </p:cNvSpPr>
            <p:nvPr/>
          </p:nvSpPr>
          <p:spPr bwMode="auto">
            <a:xfrm>
              <a:off x="2854326" y="556101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1" name="Text Box 925"/>
            <p:cNvSpPr txBox="1">
              <a:spLocks noChangeArrowheads="1"/>
            </p:cNvSpPr>
            <p:nvPr/>
          </p:nvSpPr>
          <p:spPr bwMode="auto">
            <a:xfrm>
              <a:off x="2673351" y="5561013"/>
              <a:ext cx="180975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2" name="Text Box 926"/>
            <p:cNvSpPr txBox="1">
              <a:spLocks noChangeArrowheads="1"/>
            </p:cNvSpPr>
            <p:nvPr/>
          </p:nvSpPr>
          <p:spPr bwMode="auto">
            <a:xfrm>
              <a:off x="2133601" y="57419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3" name="Text Box 927"/>
            <p:cNvSpPr txBox="1">
              <a:spLocks noChangeArrowheads="1"/>
            </p:cNvSpPr>
            <p:nvPr/>
          </p:nvSpPr>
          <p:spPr bwMode="auto">
            <a:xfrm>
              <a:off x="2314576" y="55610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4" name="Text Box 928"/>
            <p:cNvSpPr txBox="1">
              <a:spLocks noChangeArrowheads="1"/>
            </p:cNvSpPr>
            <p:nvPr/>
          </p:nvSpPr>
          <p:spPr bwMode="auto">
            <a:xfrm>
              <a:off x="1233488" y="5741988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5" name="Rectangle 929"/>
            <p:cNvSpPr>
              <a:spLocks noChangeArrowheads="1"/>
            </p:cNvSpPr>
            <p:nvPr/>
          </p:nvSpPr>
          <p:spPr bwMode="auto">
            <a:xfrm>
              <a:off x="87471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56" name="Text Box 930"/>
            <p:cNvSpPr txBox="1">
              <a:spLocks noChangeArrowheads="1"/>
            </p:cNvSpPr>
            <p:nvPr/>
          </p:nvSpPr>
          <p:spPr bwMode="auto">
            <a:xfrm>
              <a:off x="515938" y="5741988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7" name="Text Box 931"/>
            <p:cNvSpPr txBox="1">
              <a:spLocks noChangeArrowheads="1"/>
            </p:cNvSpPr>
            <p:nvPr/>
          </p:nvSpPr>
          <p:spPr bwMode="auto">
            <a:xfrm>
              <a:off x="515938" y="53800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58" name="Group 932"/>
            <p:cNvGrpSpPr>
              <a:grpSpLocks/>
            </p:cNvGrpSpPr>
            <p:nvPr/>
          </p:nvGrpSpPr>
          <p:grpSpPr bwMode="auto">
            <a:xfrm>
              <a:off x="695326" y="5380038"/>
              <a:ext cx="180975" cy="180975"/>
              <a:chOff x="1462" y="2217"/>
              <a:chExt cx="114" cy="113"/>
            </a:xfrm>
          </p:grpSpPr>
          <p:grpSp>
            <p:nvGrpSpPr>
              <p:cNvPr id="1002" name="Group 933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04" name="Rectangle 934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05" name="AutoShape 935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03" name="Text Box 936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59" name="Text Box 937"/>
            <p:cNvSpPr txBox="1">
              <a:spLocks noChangeArrowheads="1"/>
            </p:cNvSpPr>
            <p:nvPr/>
          </p:nvSpPr>
          <p:spPr bwMode="auto">
            <a:xfrm>
              <a:off x="515938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60" name="Group 938"/>
            <p:cNvGrpSpPr>
              <a:grpSpLocks/>
            </p:cNvGrpSpPr>
            <p:nvPr/>
          </p:nvGrpSpPr>
          <p:grpSpPr bwMode="auto">
            <a:xfrm>
              <a:off x="695326" y="5561013"/>
              <a:ext cx="179388" cy="180975"/>
              <a:chOff x="554" y="3010"/>
              <a:chExt cx="113" cy="114"/>
            </a:xfrm>
          </p:grpSpPr>
          <p:sp>
            <p:nvSpPr>
              <p:cNvPr id="999" name="Rectangle 939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0" name="AutoShape 940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1" name="Text Box 941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61" name="Text Box 942"/>
            <p:cNvSpPr txBox="1">
              <a:spLocks noChangeArrowheads="1"/>
            </p:cNvSpPr>
            <p:nvPr/>
          </p:nvSpPr>
          <p:spPr bwMode="auto">
            <a:xfrm>
              <a:off x="1593851" y="5561013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2" name="Text Box 943"/>
            <p:cNvSpPr txBox="1">
              <a:spLocks noChangeArrowheads="1"/>
            </p:cNvSpPr>
            <p:nvPr/>
          </p:nvSpPr>
          <p:spPr bwMode="auto">
            <a:xfrm>
              <a:off x="1414463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3" name="Text Box 944"/>
            <p:cNvSpPr txBox="1">
              <a:spLocks noChangeArrowheads="1"/>
            </p:cNvSpPr>
            <p:nvPr/>
          </p:nvSpPr>
          <p:spPr bwMode="auto">
            <a:xfrm>
              <a:off x="1233488" y="5561013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4" name="Text Box 945"/>
            <p:cNvSpPr txBox="1">
              <a:spLocks noChangeArrowheads="1"/>
            </p:cNvSpPr>
            <p:nvPr/>
          </p:nvSpPr>
          <p:spPr bwMode="auto">
            <a:xfrm>
              <a:off x="2132013" y="5561013"/>
              <a:ext cx="182563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5" name="Text Box 946"/>
            <p:cNvSpPr txBox="1">
              <a:spLocks noChangeArrowheads="1"/>
            </p:cNvSpPr>
            <p:nvPr/>
          </p:nvSpPr>
          <p:spPr bwMode="auto">
            <a:xfrm>
              <a:off x="1774826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6" name="Text Box 947"/>
            <p:cNvSpPr txBox="1">
              <a:spLocks noChangeArrowheads="1"/>
            </p:cNvSpPr>
            <p:nvPr/>
          </p:nvSpPr>
          <p:spPr bwMode="auto">
            <a:xfrm>
              <a:off x="2854326" y="57419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7" name="Text Box 948"/>
            <p:cNvSpPr txBox="1">
              <a:spLocks noChangeArrowheads="1"/>
            </p:cNvSpPr>
            <p:nvPr/>
          </p:nvSpPr>
          <p:spPr bwMode="auto">
            <a:xfrm>
              <a:off x="2673351" y="5741988"/>
              <a:ext cx="180975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8" name="Text Box 949"/>
            <p:cNvSpPr txBox="1">
              <a:spLocks noChangeArrowheads="1"/>
            </p:cNvSpPr>
            <p:nvPr/>
          </p:nvSpPr>
          <p:spPr bwMode="auto">
            <a:xfrm>
              <a:off x="2493963" y="574040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9" name="Text Box 950"/>
            <p:cNvSpPr txBox="1">
              <a:spLocks noChangeArrowheads="1"/>
            </p:cNvSpPr>
            <p:nvPr/>
          </p:nvSpPr>
          <p:spPr bwMode="auto">
            <a:xfrm>
              <a:off x="2314576" y="5741988"/>
              <a:ext cx="179388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0" name="Text Box 951"/>
            <p:cNvSpPr txBox="1">
              <a:spLocks noChangeArrowheads="1"/>
            </p:cNvSpPr>
            <p:nvPr/>
          </p:nvSpPr>
          <p:spPr bwMode="auto">
            <a:xfrm>
              <a:off x="195421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1" name="Text Box 952"/>
            <p:cNvSpPr txBox="1">
              <a:spLocks noChangeArrowheads="1"/>
            </p:cNvSpPr>
            <p:nvPr/>
          </p:nvSpPr>
          <p:spPr bwMode="auto">
            <a:xfrm>
              <a:off x="1773238" y="57419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2" name="Text Box 953"/>
            <p:cNvSpPr txBox="1">
              <a:spLocks noChangeArrowheads="1"/>
            </p:cNvSpPr>
            <p:nvPr/>
          </p:nvSpPr>
          <p:spPr bwMode="auto">
            <a:xfrm>
              <a:off x="1593851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3" name="Text Box 954"/>
            <p:cNvSpPr txBox="1">
              <a:spLocks noChangeArrowheads="1"/>
            </p:cNvSpPr>
            <p:nvPr/>
          </p:nvSpPr>
          <p:spPr bwMode="auto">
            <a:xfrm>
              <a:off x="141446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4" name="Text Box 955"/>
            <p:cNvSpPr txBox="1">
              <a:spLocks noChangeArrowheads="1"/>
            </p:cNvSpPr>
            <p:nvPr/>
          </p:nvSpPr>
          <p:spPr bwMode="auto">
            <a:xfrm>
              <a:off x="1054101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5" name="Text Box 956"/>
            <p:cNvSpPr txBox="1">
              <a:spLocks noChangeArrowheads="1"/>
            </p:cNvSpPr>
            <p:nvPr/>
          </p:nvSpPr>
          <p:spPr bwMode="auto">
            <a:xfrm>
              <a:off x="695326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76" name="Group 957"/>
            <p:cNvGrpSpPr>
              <a:grpSpLocks/>
            </p:cNvGrpSpPr>
            <p:nvPr/>
          </p:nvGrpSpPr>
          <p:grpSpPr bwMode="auto">
            <a:xfrm>
              <a:off x="874713" y="5561013"/>
              <a:ext cx="179388" cy="180975"/>
              <a:chOff x="554" y="3010"/>
              <a:chExt cx="113" cy="114"/>
            </a:xfrm>
          </p:grpSpPr>
          <p:sp>
            <p:nvSpPr>
              <p:cNvPr id="996" name="Rectangle 958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7" name="AutoShape 959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8" name="Text Box 960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7" name="Group 961"/>
            <p:cNvGrpSpPr>
              <a:grpSpLocks/>
            </p:cNvGrpSpPr>
            <p:nvPr/>
          </p:nvGrpSpPr>
          <p:grpSpPr bwMode="auto">
            <a:xfrm>
              <a:off x="1054101" y="5561013"/>
              <a:ext cx="179388" cy="180975"/>
              <a:chOff x="554" y="3010"/>
              <a:chExt cx="113" cy="114"/>
            </a:xfrm>
          </p:grpSpPr>
          <p:sp>
            <p:nvSpPr>
              <p:cNvPr id="993" name="Rectangle 962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4" name="AutoShape 963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5" name="Text Box 964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8" name="Group 965"/>
            <p:cNvGrpSpPr>
              <a:grpSpLocks/>
            </p:cNvGrpSpPr>
            <p:nvPr/>
          </p:nvGrpSpPr>
          <p:grpSpPr bwMode="auto">
            <a:xfrm>
              <a:off x="1954213" y="5561013"/>
              <a:ext cx="179388" cy="180975"/>
              <a:chOff x="554" y="3010"/>
              <a:chExt cx="113" cy="114"/>
            </a:xfrm>
          </p:grpSpPr>
          <p:sp>
            <p:nvSpPr>
              <p:cNvPr id="990" name="Rectangle 966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1" name="AutoShape 967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2" name="Text Box 968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9" name="Group 969"/>
            <p:cNvGrpSpPr>
              <a:grpSpLocks/>
            </p:cNvGrpSpPr>
            <p:nvPr/>
          </p:nvGrpSpPr>
          <p:grpSpPr bwMode="auto">
            <a:xfrm>
              <a:off x="2493963" y="5561013"/>
              <a:ext cx="180975" cy="180975"/>
              <a:chOff x="554" y="3010"/>
              <a:chExt cx="113" cy="114"/>
            </a:xfrm>
          </p:grpSpPr>
          <p:sp>
            <p:nvSpPr>
              <p:cNvPr id="987" name="Rectangle 970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8" name="AutoShape 971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33CCCC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9" name="Text Box 972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80" name="Group 973"/>
            <p:cNvGrpSpPr>
              <a:grpSpLocks/>
            </p:cNvGrpSpPr>
            <p:nvPr/>
          </p:nvGrpSpPr>
          <p:grpSpPr bwMode="auto">
            <a:xfrm>
              <a:off x="515938" y="5200651"/>
              <a:ext cx="179388" cy="179388"/>
              <a:chOff x="1349" y="2330"/>
              <a:chExt cx="113" cy="114"/>
            </a:xfrm>
          </p:grpSpPr>
          <p:sp>
            <p:nvSpPr>
              <p:cNvPr id="984" name="Rectangle 974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5" name="AutoShape 975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6" name="Text Box 976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81" name="Text Box 977"/>
            <p:cNvSpPr txBox="1">
              <a:spLocks noChangeArrowheads="1"/>
            </p:cNvSpPr>
            <p:nvPr/>
          </p:nvSpPr>
          <p:spPr bwMode="auto">
            <a:xfrm>
              <a:off x="695326" y="5200651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82" name="Text Box 978"/>
            <p:cNvSpPr txBox="1">
              <a:spLocks noChangeArrowheads="1"/>
            </p:cNvSpPr>
            <p:nvPr/>
          </p:nvSpPr>
          <p:spPr bwMode="auto">
            <a:xfrm>
              <a:off x="1054101" y="48402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83" name="Text Box 907"/>
            <p:cNvSpPr txBox="1">
              <a:spLocks noChangeArrowheads="1"/>
            </p:cNvSpPr>
            <p:nvPr/>
          </p:nvSpPr>
          <p:spPr bwMode="auto">
            <a:xfrm>
              <a:off x="3214688" y="3940181"/>
              <a:ext cx="179387" cy="184146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sp>
        <p:nvSpPr>
          <p:cNvPr id="1051" name="Text Box 1031"/>
          <p:cNvSpPr txBox="1">
            <a:spLocks noChangeArrowheads="1"/>
          </p:cNvSpPr>
          <p:nvPr/>
        </p:nvSpPr>
        <p:spPr bwMode="auto">
          <a:xfrm>
            <a:off x="2874200" y="3435461"/>
            <a:ext cx="360363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Rg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1068" name="Group 1211"/>
          <p:cNvGrpSpPr/>
          <p:nvPr/>
        </p:nvGrpSpPr>
        <p:grpSpPr>
          <a:xfrm>
            <a:off x="5393197" y="6137526"/>
            <a:ext cx="631825" cy="366713"/>
            <a:chOff x="3532188" y="6165850"/>
            <a:chExt cx="631825" cy="366713"/>
          </a:xfrm>
        </p:grpSpPr>
        <p:sp>
          <p:nvSpPr>
            <p:cNvPr id="1069" name="Rectangle 4"/>
            <p:cNvSpPr>
              <a:spLocks noChangeArrowheads="1"/>
            </p:cNvSpPr>
            <p:nvPr/>
          </p:nvSpPr>
          <p:spPr bwMode="auto">
            <a:xfrm>
              <a:off x="3590925" y="6191251"/>
              <a:ext cx="469900" cy="325438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70" name="Text Box 621"/>
            <p:cNvSpPr txBox="1">
              <a:spLocks noChangeArrowheads="1"/>
            </p:cNvSpPr>
            <p:nvPr/>
          </p:nvSpPr>
          <p:spPr bwMode="auto">
            <a:xfrm>
              <a:off x="3532188" y="6165850"/>
              <a:ext cx="631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172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sp>
        <p:nvSpPr>
          <p:cNvPr id="2249" name="Text Box 1035"/>
          <p:cNvSpPr txBox="1">
            <a:spLocks noChangeArrowheads="1"/>
          </p:cNvSpPr>
          <p:nvPr/>
        </p:nvSpPr>
        <p:spPr bwMode="auto">
          <a:xfrm>
            <a:off x="989838" y="4333990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Sg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50" name="Text Box 1035"/>
          <p:cNvSpPr txBox="1">
            <a:spLocks noChangeArrowheads="1"/>
          </p:cNvSpPr>
          <p:nvPr/>
        </p:nvSpPr>
        <p:spPr bwMode="auto">
          <a:xfrm>
            <a:off x="606458" y="4484898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Db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51" name="Text Box 1035"/>
          <p:cNvSpPr txBox="1">
            <a:spLocks noChangeArrowheads="1"/>
          </p:cNvSpPr>
          <p:nvPr/>
        </p:nvSpPr>
        <p:spPr bwMode="auto">
          <a:xfrm>
            <a:off x="225458" y="4702291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Rf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310" name="Text Box 730"/>
          <p:cNvSpPr txBox="1">
            <a:spLocks noChangeArrowheads="1"/>
          </p:cNvSpPr>
          <p:nvPr/>
        </p:nvSpPr>
        <p:spPr bwMode="auto">
          <a:xfrm>
            <a:off x="4533502" y="2848089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Fl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311" name="Text Box 730"/>
          <p:cNvSpPr txBox="1">
            <a:spLocks noChangeArrowheads="1"/>
          </p:cNvSpPr>
          <p:nvPr/>
        </p:nvSpPr>
        <p:spPr bwMode="auto">
          <a:xfrm>
            <a:off x="5226083" y="2516788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Lv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0" name="Text Box 730"/>
          <p:cNvSpPr txBox="1">
            <a:spLocks noChangeArrowheads="1"/>
          </p:cNvSpPr>
          <p:nvPr/>
        </p:nvSpPr>
        <p:spPr bwMode="auto">
          <a:xfrm>
            <a:off x="5980938" y="2189277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Og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1" name="Text Box 730"/>
          <p:cNvSpPr txBox="1">
            <a:spLocks noChangeArrowheads="1"/>
          </p:cNvSpPr>
          <p:nvPr/>
        </p:nvSpPr>
        <p:spPr bwMode="auto">
          <a:xfrm>
            <a:off x="5592147" y="2359826"/>
            <a:ext cx="360362" cy="3604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Tn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2" name="Text Box 730"/>
          <p:cNvSpPr txBox="1">
            <a:spLocks noChangeArrowheads="1"/>
          </p:cNvSpPr>
          <p:nvPr/>
        </p:nvSpPr>
        <p:spPr bwMode="auto">
          <a:xfrm>
            <a:off x="4893864" y="2731894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Mc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43" name="TextBox 2242"/>
          <p:cNvSpPr txBox="1"/>
          <p:nvPr/>
        </p:nvSpPr>
        <p:spPr>
          <a:xfrm>
            <a:off x="2712714" y="6715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5" name="Text Box 1034"/>
          <p:cNvSpPr txBox="1">
            <a:spLocks noChangeArrowheads="1"/>
          </p:cNvSpPr>
          <p:nvPr/>
        </p:nvSpPr>
        <p:spPr bwMode="auto">
          <a:xfrm>
            <a:off x="1735963" y="3975210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Hs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744" name="Text Box 1033"/>
          <p:cNvSpPr txBox="1">
            <a:spLocks noChangeArrowheads="1"/>
          </p:cNvSpPr>
          <p:nvPr/>
        </p:nvSpPr>
        <p:spPr bwMode="auto">
          <a:xfrm>
            <a:off x="2116963" y="3799003"/>
            <a:ext cx="360362" cy="3603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Mt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19" name="Text Box 730"/>
          <p:cNvSpPr txBox="1">
            <a:spLocks noChangeArrowheads="1"/>
          </p:cNvSpPr>
          <p:nvPr/>
        </p:nvSpPr>
        <p:spPr bwMode="auto">
          <a:xfrm>
            <a:off x="3781649" y="3079864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Nh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limitations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9" b="48267"/>
          <a:stretch/>
        </p:blipFill>
        <p:spPr>
          <a:xfrm>
            <a:off x="753835" y="2303716"/>
            <a:ext cx="7561348" cy="2466468"/>
          </a:xfrm>
        </p:spPr>
      </p:pic>
    </p:spTree>
    <p:extLst>
      <p:ext uri="{BB962C8B-B14F-4D97-AF65-F5344CB8AC3E}">
        <p14:creationId xmlns:p14="http://schemas.microsoft.com/office/powerpoint/2010/main" val="32251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Radioactive ion beams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-  required beam intensity: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 smtClean="0"/>
                  <a:t> ions/s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Multi-nucleon transfer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569" y="6135624"/>
            <a:ext cx="818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W.D</a:t>
            </a:r>
            <a:r>
              <a:rPr lang="en-US" dirty="0"/>
              <a:t>. Loveland, The Synthesis of New Neutron-Rich Heavy Nuclei, Front. Phys. 7 (2019) 1–8. doi:10.3389/fphy.2019.00023.</a:t>
            </a:r>
          </a:p>
        </p:txBody>
      </p:sp>
    </p:spTree>
    <p:extLst>
      <p:ext uri="{BB962C8B-B14F-4D97-AF65-F5344CB8AC3E}">
        <p14:creationId xmlns:p14="http://schemas.microsoft.com/office/powerpoint/2010/main" val="23693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8048" y="265827"/>
            <a:ext cx="10038664" cy="792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Multi-nucleon transfer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25" y="2314529"/>
            <a:ext cx="8220443" cy="44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5" y="1700784"/>
            <a:ext cx="4056999" cy="11283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88736" y="3500438"/>
            <a:ext cx="320040" cy="35833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9653637">
            <a:off x="7903587" y="2471606"/>
            <a:ext cx="396240" cy="1883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7589" y="3890190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136</a:t>
            </a:r>
            <a:r>
              <a:rPr lang="en-US" b="1" dirty="0" smtClean="0"/>
              <a:t>Xe+</a:t>
            </a:r>
            <a:r>
              <a:rPr lang="en-US" b="1" baseline="30000" dirty="0" smtClean="0"/>
              <a:t>208</a:t>
            </a:r>
            <a:r>
              <a:rPr lang="en-US" b="1" dirty="0" smtClean="0"/>
              <a:t>Pb</a:t>
            </a:r>
          </a:p>
          <a:p>
            <a:r>
              <a:rPr lang="en-US" b="1" baseline="30000" dirty="0" smtClean="0"/>
              <a:t>136</a:t>
            </a:r>
            <a:r>
              <a:rPr lang="en-US" b="1" dirty="0" smtClean="0"/>
              <a:t>Xe+</a:t>
            </a:r>
            <a:r>
              <a:rPr lang="en-US" b="1" baseline="30000" dirty="0" smtClean="0"/>
              <a:t>198</a:t>
            </a:r>
            <a:r>
              <a:rPr lang="en-US" b="1" dirty="0" smtClean="0"/>
              <a:t>Pt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40407" y="2817070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48</a:t>
            </a:r>
            <a:r>
              <a:rPr lang="en-US" b="1" dirty="0" smtClean="0"/>
              <a:t>Ca,</a:t>
            </a:r>
            <a:r>
              <a:rPr lang="en-US" b="1" baseline="30000" dirty="0" smtClean="0"/>
              <a:t>84</a:t>
            </a:r>
            <a:r>
              <a:rPr lang="en-US" b="1" dirty="0" smtClean="0"/>
              <a:t>Kr, </a:t>
            </a:r>
          </a:p>
          <a:p>
            <a:r>
              <a:rPr lang="en-US" b="1" dirty="0" smtClean="0"/>
              <a:t>Xe,</a:t>
            </a:r>
            <a:r>
              <a:rPr lang="en-US" b="1" baseline="30000" dirty="0" smtClean="0"/>
              <a:t>56</a:t>
            </a:r>
            <a:r>
              <a:rPr lang="en-US" b="1" dirty="0" smtClean="0"/>
              <a:t>Ni, </a:t>
            </a:r>
            <a:r>
              <a:rPr lang="en-US" b="1" baseline="30000" dirty="0" smtClean="0"/>
              <a:t>238</a:t>
            </a:r>
            <a:r>
              <a:rPr lang="en-US" b="1" dirty="0" smtClean="0"/>
              <a:t>U</a:t>
            </a:r>
            <a:endParaRPr lang="en-US" b="1" dirty="0" smtClean="0"/>
          </a:p>
          <a:p>
            <a:r>
              <a:rPr lang="en-US" b="1" dirty="0" smtClean="0"/>
              <a:t>+Actinides</a:t>
            </a:r>
          </a:p>
        </p:txBody>
      </p:sp>
    </p:spTree>
    <p:extLst>
      <p:ext uri="{BB962C8B-B14F-4D97-AF65-F5344CB8AC3E}">
        <p14:creationId xmlns:p14="http://schemas.microsoft.com/office/powerpoint/2010/main" val="3825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405" y="104888"/>
            <a:ext cx="9795035" cy="792162"/>
          </a:xfrm>
        </p:spPr>
        <p:txBody>
          <a:bodyPr/>
          <a:lstStyle/>
          <a:p>
            <a:r>
              <a:rPr lang="de-DE" dirty="0" smtClean="0"/>
              <a:t>The heaviest nuclei</a:t>
            </a:r>
            <a:endParaRPr lang="de-DE" i="1" dirty="0"/>
          </a:p>
        </p:txBody>
      </p:sp>
      <p:sp>
        <p:nvSpPr>
          <p:cNvPr id="4" name="Rectangle 3"/>
          <p:cNvSpPr/>
          <p:nvPr/>
        </p:nvSpPr>
        <p:spPr>
          <a:xfrm>
            <a:off x="7574794" y="5758955"/>
            <a:ext cx="1970081" cy="88038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2918" y="1847960"/>
            <a:ext cx="7961313" cy="4641850"/>
            <a:chOff x="-35" y="1085"/>
            <a:chExt cx="5015" cy="292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684" y="3058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166" y="380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38" y="380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-35" y="334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-31" y="2436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84" y="1085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24" y="1764"/>
              <a:ext cx="296" cy="205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01413" y="2500427"/>
            <a:ext cx="288925" cy="16573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flipV="1">
            <a:off x="1007300" y="5958003"/>
            <a:ext cx="55563" cy="1793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 flipH="1">
            <a:off x="8230425" y="1312977"/>
            <a:ext cx="396875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5400000" flipV="1">
            <a:off x="8158987" y="1528877"/>
            <a:ext cx="21590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5400000" flipH="1">
            <a:off x="8158987" y="1528877"/>
            <a:ext cx="215900" cy="2159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5400000" flipV="1">
            <a:off x="7887525" y="1259002"/>
            <a:ext cx="252413" cy="2889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 flipH="1">
            <a:off x="8158988" y="1276465"/>
            <a:ext cx="107950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 flipH="1">
            <a:off x="7870063" y="1528877"/>
            <a:ext cx="288925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 flipH="1">
            <a:off x="8374888" y="1673340"/>
            <a:ext cx="215900" cy="7143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rot="5400000" flipV="1">
            <a:off x="8571737" y="2878252"/>
            <a:ext cx="361950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5400000" flipV="1">
            <a:off x="8463787" y="2448040"/>
            <a:ext cx="395288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 flipH="1">
            <a:off x="8590788" y="1997190"/>
            <a:ext cx="142875" cy="3238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 flipH="1">
            <a:off x="8770175" y="2357552"/>
            <a:ext cx="180975" cy="10810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6200000" flipH="1" flipV="1">
            <a:off x="8679687" y="3527540"/>
            <a:ext cx="360363" cy="1809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16200000">
            <a:off x="8266937" y="3940290"/>
            <a:ext cx="358775" cy="730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 rot="16200000">
            <a:off x="8392350" y="3598978"/>
            <a:ext cx="288925" cy="1079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16200000">
            <a:off x="8465375" y="3202103"/>
            <a:ext cx="431800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 rot="5400000" flipH="1">
            <a:off x="8536812" y="1727315"/>
            <a:ext cx="32385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 rot="5400000" flipH="1">
            <a:off x="8697150" y="2106727"/>
            <a:ext cx="360363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flipH="1">
            <a:off x="8590788" y="3508490"/>
            <a:ext cx="180975" cy="2889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 flipH="1">
            <a:off x="8482838" y="3797415"/>
            <a:ext cx="107950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8733663" y="1997190"/>
            <a:ext cx="73025" cy="7207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 rot="5400000" flipV="1">
            <a:off x="8193912" y="1925752"/>
            <a:ext cx="577850" cy="2159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 rot="16200000" flipH="1" flipV="1">
            <a:off x="3785425" y="1509827"/>
            <a:ext cx="107950" cy="1444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 flipH="1">
            <a:off x="2074100" y="2716327"/>
            <a:ext cx="71438" cy="2159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16200000" flipH="1" flipV="1">
            <a:off x="472312" y="4354628"/>
            <a:ext cx="754063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 rot="16200000" flipH="1" flipV="1">
            <a:off x="4629975" y="1276465"/>
            <a:ext cx="180975" cy="1809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rot="5400000" flipV="1">
            <a:off x="4431537" y="1259002"/>
            <a:ext cx="73025" cy="323850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 flipH="1">
            <a:off x="669163" y="3797415"/>
            <a:ext cx="360363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 flipH="1">
            <a:off x="1389888" y="3076690"/>
            <a:ext cx="287338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 flipH="1">
            <a:off x="1750250" y="2716327"/>
            <a:ext cx="323850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 flipH="1">
            <a:off x="2109025" y="2357552"/>
            <a:ext cx="360363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 flipH="1">
            <a:off x="2469388" y="1997190"/>
            <a:ext cx="360363" cy="682625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 flipH="1">
            <a:off x="3190113" y="1276465"/>
            <a:ext cx="576263" cy="3603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 flipH="1">
            <a:off x="3766375" y="1276465"/>
            <a:ext cx="863600" cy="1079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 flipH="1">
            <a:off x="3766375" y="1384415"/>
            <a:ext cx="142875" cy="14446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 rot="16200000" flipH="1" flipV="1">
            <a:off x="994600" y="3471978"/>
            <a:ext cx="717550" cy="647700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 rot="16200000" flipH="1" flipV="1">
            <a:off x="1694687" y="3059228"/>
            <a:ext cx="360363" cy="3968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 rot="16200000" flipH="1" flipV="1">
            <a:off x="2145537" y="2752840"/>
            <a:ext cx="252413" cy="395288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 rot="16200000" flipH="1" flipV="1">
            <a:off x="2578925" y="2571865"/>
            <a:ext cx="142875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 flipV="1">
            <a:off x="3874325" y="1636827"/>
            <a:ext cx="34925" cy="32543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 rot="16200000" flipH="1" flipV="1">
            <a:off x="2775775" y="1690802"/>
            <a:ext cx="1042988" cy="93662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 flipV="1">
            <a:off x="3766375" y="1636827"/>
            <a:ext cx="107950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 rot="16200000">
            <a:off x="3783837" y="1511415"/>
            <a:ext cx="107950" cy="142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 rot="16200000" flipH="1" flipV="1">
            <a:off x="4034662" y="1259002"/>
            <a:ext cx="144463" cy="3968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5350700" y="5921491"/>
            <a:ext cx="387350" cy="2159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" name="AutoShape 57"/>
          <p:cNvSpPr>
            <a:spLocks noChangeArrowheads="1"/>
          </p:cNvSpPr>
          <p:nvPr/>
        </p:nvSpPr>
        <p:spPr bwMode="auto">
          <a:xfrm rot="5400000" flipH="1">
            <a:off x="5603112" y="5740516"/>
            <a:ext cx="323850" cy="365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" name="AutoShape 58"/>
          <p:cNvSpPr>
            <a:spLocks noChangeArrowheads="1"/>
          </p:cNvSpPr>
          <p:nvPr/>
        </p:nvSpPr>
        <p:spPr bwMode="auto">
          <a:xfrm rot="16200000" flipH="1" flipV="1">
            <a:off x="5652325" y="6007216"/>
            <a:ext cx="215900" cy="428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350700" y="5561128"/>
            <a:ext cx="360363" cy="365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" name="AutoShape 60"/>
          <p:cNvSpPr>
            <a:spLocks noChangeArrowheads="1"/>
          </p:cNvSpPr>
          <p:nvPr/>
        </p:nvSpPr>
        <p:spPr bwMode="auto">
          <a:xfrm rot="16200000">
            <a:off x="4018787" y="4732453"/>
            <a:ext cx="863600" cy="10810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" name="AutoShape 61"/>
          <p:cNvSpPr>
            <a:spLocks noChangeArrowheads="1"/>
          </p:cNvSpPr>
          <p:nvPr/>
        </p:nvSpPr>
        <p:spPr bwMode="auto">
          <a:xfrm rot="16200000">
            <a:off x="4703000" y="5380153"/>
            <a:ext cx="215900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" name="AutoShape 62"/>
          <p:cNvSpPr>
            <a:spLocks noChangeArrowheads="1"/>
          </p:cNvSpPr>
          <p:nvPr/>
        </p:nvSpPr>
        <p:spPr bwMode="auto">
          <a:xfrm rot="16200000">
            <a:off x="5117337" y="5218228"/>
            <a:ext cx="107950" cy="36036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 rot="16200000">
            <a:off x="4136262" y="5643678"/>
            <a:ext cx="468313" cy="5191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auto">
          <a:xfrm rot="5400000" flipH="1">
            <a:off x="5422137" y="5273791"/>
            <a:ext cx="215900" cy="358775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4990338" y="5453178"/>
            <a:ext cx="360363" cy="6842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5350700" y="5597641"/>
            <a:ext cx="395288" cy="3238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 flipH="1">
            <a:off x="850138" y="4516553"/>
            <a:ext cx="71438" cy="396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1" name="AutoShape 68"/>
          <p:cNvSpPr>
            <a:spLocks noChangeArrowheads="1"/>
          </p:cNvSpPr>
          <p:nvPr/>
        </p:nvSpPr>
        <p:spPr bwMode="auto">
          <a:xfrm rot="16200000">
            <a:off x="761237" y="4246678"/>
            <a:ext cx="358775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 rot="16200000">
            <a:off x="561212" y="4624503"/>
            <a:ext cx="395288" cy="1809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 flipH="1">
            <a:off x="921575" y="4516553"/>
            <a:ext cx="107950" cy="2889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 flipH="1">
            <a:off x="1029525" y="4157778"/>
            <a:ext cx="215900" cy="72072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 flipH="1">
            <a:off x="1245425" y="4157778"/>
            <a:ext cx="107950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 flipH="1">
            <a:off x="1677225" y="3437053"/>
            <a:ext cx="107950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 flipV="1">
            <a:off x="2001075" y="3257665"/>
            <a:ext cx="288925" cy="1428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8" name="AutoShape 75"/>
          <p:cNvSpPr>
            <a:spLocks noChangeArrowheads="1"/>
          </p:cNvSpPr>
          <p:nvPr/>
        </p:nvSpPr>
        <p:spPr bwMode="auto">
          <a:xfrm rot="16200000">
            <a:off x="993012" y="3473565"/>
            <a:ext cx="719138" cy="647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9" name="AutoShape 76"/>
          <p:cNvSpPr>
            <a:spLocks noChangeArrowheads="1"/>
          </p:cNvSpPr>
          <p:nvPr/>
        </p:nvSpPr>
        <p:spPr bwMode="auto">
          <a:xfrm rot="16200000">
            <a:off x="1694687" y="3059228"/>
            <a:ext cx="36036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 rot="16200000">
            <a:off x="2143950" y="2754427"/>
            <a:ext cx="252413" cy="393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1" name="AutoShape 78"/>
          <p:cNvSpPr>
            <a:spLocks noChangeArrowheads="1"/>
          </p:cNvSpPr>
          <p:nvPr/>
        </p:nvSpPr>
        <p:spPr bwMode="auto">
          <a:xfrm rot="16200000">
            <a:off x="2577337" y="2573452"/>
            <a:ext cx="142875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 flipV="1">
            <a:off x="1785175" y="3365615"/>
            <a:ext cx="288925" cy="142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 flipV="1">
            <a:off x="2074100" y="3076690"/>
            <a:ext cx="396875" cy="3238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 flipV="1">
            <a:off x="2469388" y="2824277"/>
            <a:ext cx="361950" cy="3968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 flipV="1">
            <a:off x="2829750" y="2681402"/>
            <a:ext cx="361950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 flipV="1">
            <a:off x="3909250" y="1528877"/>
            <a:ext cx="720725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 flipV="1">
            <a:off x="4269613" y="1457440"/>
            <a:ext cx="720725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 flipV="1">
            <a:off x="4809363" y="1276465"/>
            <a:ext cx="180975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9" name="AutoShape 86"/>
          <p:cNvSpPr>
            <a:spLocks noChangeArrowheads="1"/>
          </p:cNvSpPr>
          <p:nvPr/>
        </p:nvSpPr>
        <p:spPr bwMode="auto">
          <a:xfrm rot="16200000" flipH="1" flipV="1">
            <a:off x="2864675" y="2897303"/>
            <a:ext cx="2905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 rot="16200000" flipH="1" flipV="1">
            <a:off x="3098037" y="2521065"/>
            <a:ext cx="506413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1" name="AutoShape 88"/>
          <p:cNvSpPr>
            <a:spLocks noChangeArrowheads="1"/>
          </p:cNvSpPr>
          <p:nvPr/>
        </p:nvSpPr>
        <p:spPr bwMode="auto">
          <a:xfrm rot="16200000" flipH="1" flipV="1">
            <a:off x="3513962" y="2068627"/>
            <a:ext cx="36036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2" name="AutoShape 89"/>
          <p:cNvSpPr>
            <a:spLocks noChangeArrowheads="1"/>
          </p:cNvSpPr>
          <p:nvPr/>
        </p:nvSpPr>
        <p:spPr bwMode="auto">
          <a:xfrm rot="16200000" flipH="1" flipV="1">
            <a:off x="4018787" y="1816215"/>
            <a:ext cx="107950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3" name="AutoShape 90"/>
          <p:cNvSpPr>
            <a:spLocks noChangeArrowheads="1"/>
          </p:cNvSpPr>
          <p:nvPr/>
        </p:nvSpPr>
        <p:spPr bwMode="auto">
          <a:xfrm rot="16200000">
            <a:off x="4034662" y="1259002"/>
            <a:ext cx="14446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4" name="AutoShape 91"/>
          <p:cNvSpPr>
            <a:spLocks noChangeArrowheads="1"/>
          </p:cNvSpPr>
          <p:nvPr/>
        </p:nvSpPr>
        <p:spPr bwMode="auto">
          <a:xfrm rot="5400000" flipH="1">
            <a:off x="4431537" y="1259002"/>
            <a:ext cx="73025" cy="3238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5" name="AutoShape 92"/>
          <p:cNvSpPr>
            <a:spLocks noChangeArrowheads="1"/>
          </p:cNvSpPr>
          <p:nvPr/>
        </p:nvSpPr>
        <p:spPr bwMode="auto">
          <a:xfrm rot="16200000" flipH="1" flipV="1">
            <a:off x="5133212" y="1133590"/>
            <a:ext cx="360363" cy="64770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6" name="AutoShape 93"/>
          <p:cNvSpPr>
            <a:spLocks noChangeArrowheads="1"/>
          </p:cNvSpPr>
          <p:nvPr/>
        </p:nvSpPr>
        <p:spPr bwMode="auto">
          <a:xfrm rot="16200000" flipH="1" flipV="1">
            <a:off x="4649025" y="1617777"/>
            <a:ext cx="3238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7" name="AutoShape 94"/>
          <p:cNvSpPr>
            <a:spLocks noChangeArrowheads="1"/>
          </p:cNvSpPr>
          <p:nvPr/>
        </p:nvSpPr>
        <p:spPr bwMode="auto">
          <a:xfrm rot="16200000">
            <a:off x="4629975" y="1276465"/>
            <a:ext cx="180975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 rot="16200000" flipH="1" flipV="1">
            <a:off x="1118425" y="4643553"/>
            <a:ext cx="360363" cy="1079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9" name="AutoShape 96"/>
          <p:cNvSpPr>
            <a:spLocks noChangeArrowheads="1"/>
          </p:cNvSpPr>
          <p:nvPr/>
        </p:nvSpPr>
        <p:spPr bwMode="auto">
          <a:xfrm rot="5400000" flipH="1">
            <a:off x="893000" y="6023091"/>
            <a:ext cx="179388" cy="492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0" name="AutoShape 97"/>
          <p:cNvSpPr>
            <a:spLocks noChangeArrowheads="1"/>
          </p:cNvSpPr>
          <p:nvPr/>
        </p:nvSpPr>
        <p:spPr bwMode="auto">
          <a:xfrm rot="16200000" flipH="1" flipV="1">
            <a:off x="829500" y="5365866"/>
            <a:ext cx="360363" cy="104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1" name="AutoShape 98"/>
          <p:cNvSpPr>
            <a:spLocks noChangeArrowheads="1"/>
          </p:cNvSpPr>
          <p:nvPr/>
        </p:nvSpPr>
        <p:spPr bwMode="auto">
          <a:xfrm rot="16200000" flipH="1" flipV="1">
            <a:off x="1245425" y="4264140"/>
            <a:ext cx="360363" cy="1444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2" name="AutoShape 99"/>
          <p:cNvSpPr>
            <a:spLocks noChangeArrowheads="1"/>
          </p:cNvSpPr>
          <p:nvPr/>
        </p:nvSpPr>
        <p:spPr bwMode="auto">
          <a:xfrm rot="16200000" flipH="1" flipV="1">
            <a:off x="1461325" y="3833928"/>
            <a:ext cx="360363" cy="28733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 rot="16200000" flipH="1" flipV="1">
            <a:off x="1785175" y="3508490"/>
            <a:ext cx="288925" cy="2889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4" name="AutoShape 101"/>
          <p:cNvSpPr>
            <a:spLocks noChangeArrowheads="1"/>
          </p:cNvSpPr>
          <p:nvPr/>
        </p:nvSpPr>
        <p:spPr bwMode="auto">
          <a:xfrm rot="16200000" flipH="1" flipV="1">
            <a:off x="2216975" y="3257665"/>
            <a:ext cx="109538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5" name="AutoShape 102"/>
          <p:cNvSpPr>
            <a:spLocks noChangeArrowheads="1"/>
          </p:cNvSpPr>
          <p:nvPr/>
        </p:nvSpPr>
        <p:spPr bwMode="auto">
          <a:xfrm rot="16200000" flipH="1" flipV="1">
            <a:off x="2559875" y="3130665"/>
            <a:ext cx="180975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6" name="AutoShape 103"/>
          <p:cNvSpPr>
            <a:spLocks noChangeArrowheads="1"/>
          </p:cNvSpPr>
          <p:nvPr/>
        </p:nvSpPr>
        <p:spPr bwMode="auto">
          <a:xfrm rot="16200000" flipH="1" flipV="1">
            <a:off x="975550" y="4967403"/>
            <a:ext cx="360363" cy="1793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 flipH="1">
            <a:off x="669163" y="4913428"/>
            <a:ext cx="288925" cy="12239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 flipH="1">
            <a:off x="885063" y="4805478"/>
            <a:ext cx="179388" cy="4302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9" name="AutoShape 106"/>
          <p:cNvSpPr>
            <a:spLocks noChangeArrowheads="1"/>
          </p:cNvSpPr>
          <p:nvPr/>
        </p:nvSpPr>
        <p:spPr bwMode="auto">
          <a:xfrm rot="16200000">
            <a:off x="2775775" y="1690802"/>
            <a:ext cx="1044575" cy="93662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 flipH="1">
            <a:off x="3550475" y="5705591"/>
            <a:ext cx="560388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1" name="AutoShape 108"/>
          <p:cNvSpPr>
            <a:spLocks noChangeArrowheads="1"/>
          </p:cNvSpPr>
          <p:nvPr/>
        </p:nvSpPr>
        <p:spPr bwMode="auto">
          <a:xfrm rot="16200000">
            <a:off x="2604325" y="5913553"/>
            <a:ext cx="179388" cy="269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2" name="AutoShape 109"/>
          <p:cNvSpPr>
            <a:spLocks noChangeArrowheads="1"/>
          </p:cNvSpPr>
          <p:nvPr/>
        </p:nvSpPr>
        <p:spPr bwMode="auto">
          <a:xfrm rot="16200000">
            <a:off x="2920237" y="5686541"/>
            <a:ext cx="180975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3" name="AutoShape 110"/>
          <p:cNvSpPr>
            <a:spLocks noChangeArrowheads="1"/>
          </p:cNvSpPr>
          <p:nvPr/>
        </p:nvSpPr>
        <p:spPr bwMode="auto">
          <a:xfrm rot="16200000">
            <a:off x="3317112" y="5542078"/>
            <a:ext cx="1079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4" name="AutoShape 111"/>
          <p:cNvSpPr>
            <a:spLocks noChangeArrowheads="1"/>
          </p:cNvSpPr>
          <p:nvPr/>
        </p:nvSpPr>
        <p:spPr bwMode="auto">
          <a:xfrm rot="5400000" flipH="1">
            <a:off x="3710812" y="5508741"/>
            <a:ext cx="36513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 flipH="1">
            <a:off x="3190113" y="5777028"/>
            <a:ext cx="360363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 flipH="1">
            <a:off x="2829750" y="5939715"/>
            <a:ext cx="360363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 flipH="1">
            <a:off x="5709475" y="4805478"/>
            <a:ext cx="252413" cy="1079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8" name="AutoShape 115"/>
          <p:cNvSpPr>
            <a:spLocks noChangeArrowheads="1"/>
          </p:cNvSpPr>
          <p:nvPr/>
        </p:nvSpPr>
        <p:spPr bwMode="auto">
          <a:xfrm rot="16200000">
            <a:off x="5044312" y="4535603"/>
            <a:ext cx="2524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9" name="AutoShape 116"/>
          <p:cNvSpPr>
            <a:spLocks noChangeArrowheads="1"/>
          </p:cNvSpPr>
          <p:nvPr/>
        </p:nvSpPr>
        <p:spPr bwMode="auto">
          <a:xfrm rot="16200000">
            <a:off x="5512625" y="4391140"/>
            <a:ext cx="36513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0" name="AutoShape 117"/>
          <p:cNvSpPr>
            <a:spLocks noChangeArrowheads="1"/>
          </p:cNvSpPr>
          <p:nvPr/>
        </p:nvSpPr>
        <p:spPr bwMode="auto">
          <a:xfrm rot="5400000" flipH="1">
            <a:off x="5780912" y="4481628"/>
            <a:ext cx="252413" cy="3968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 flipH="1">
            <a:off x="5709475" y="5345228"/>
            <a:ext cx="36513" cy="2143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 flipH="1">
            <a:off x="4990338" y="4841991"/>
            <a:ext cx="755650" cy="50165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 flipH="1">
            <a:off x="5350700" y="4589578"/>
            <a:ext cx="358775" cy="25241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 flipH="1">
            <a:off x="5745988" y="4805478"/>
            <a:ext cx="358775" cy="431800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5" name="AutoShape 122"/>
          <p:cNvSpPr>
            <a:spLocks noChangeArrowheads="1"/>
          </p:cNvSpPr>
          <p:nvPr/>
        </p:nvSpPr>
        <p:spPr bwMode="auto">
          <a:xfrm rot="5400000" flipH="1">
            <a:off x="6088887" y="4822941"/>
            <a:ext cx="431800" cy="39528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6" name="AutoShape 123"/>
          <p:cNvSpPr>
            <a:spLocks noChangeArrowheads="1"/>
          </p:cNvSpPr>
          <p:nvPr/>
        </p:nvSpPr>
        <p:spPr bwMode="auto">
          <a:xfrm rot="5400000" flipH="1">
            <a:off x="6339712" y="5399203"/>
            <a:ext cx="360363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7" name="AutoShape 124"/>
          <p:cNvSpPr>
            <a:spLocks noChangeArrowheads="1"/>
          </p:cNvSpPr>
          <p:nvPr/>
        </p:nvSpPr>
        <p:spPr bwMode="auto">
          <a:xfrm rot="16200000" flipH="1" flipV="1">
            <a:off x="6322250" y="5742103"/>
            <a:ext cx="360363" cy="71438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8" name="AutoShape 125"/>
          <p:cNvSpPr>
            <a:spLocks noChangeArrowheads="1"/>
          </p:cNvSpPr>
          <p:nvPr/>
        </p:nvSpPr>
        <p:spPr bwMode="auto">
          <a:xfrm rot="16200000">
            <a:off x="5652325" y="6007216"/>
            <a:ext cx="215900" cy="44450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9" name="AutoShape 126"/>
          <p:cNvSpPr>
            <a:spLocks noChangeArrowheads="1"/>
          </p:cNvSpPr>
          <p:nvPr/>
        </p:nvSpPr>
        <p:spPr bwMode="auto">
          <a:xfrm rot="5400000" flipV="1">
            <a:off x="5603112" y="5740516"/>
            <a:ext cx="323850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0" name="AutoShape 127"/>
          <p:cNvSpPr>
            <a:spLocks noChangeArrowheads="1"/>
          </p:cNvSpPr>
          <p:nvPr/>
        </p:nvSpPr>
        <p:spPr bwMode="auto">
          <a:xfrm rot="5400000" flipV="1">
            <a:off x="5422137" y="5273791"/>
            <a:ext cx="215900" cy="358775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5782500" y="5958003"/>
            <a:ext cx="647700" cy="179388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5782500" y="5597641"/>
            <a:ext cx="684213" cy="360363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 flipH="1" flipV="1">
            <a:off x="1785175" y="5597641"/>
            <a:ext cx="73025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 flipV="1">
            <a:off x="1029525" y="5958003"/>
            <a:ext cx="42863" cy="1793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 flipV="1">
            <a:off x="1713738" y="5524616"/>
            <a:ext cx="71438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 flipV="1">
            <a:off x="2469388" y="5561128"/>
            <a:ext cx="360363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 flipV="1">
            <a:off x="2109025" y="5669078"/>
            <a:ext cx="449263" cy="4683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 flipV="1">
            <a:off x="1389888" y="5669078"/>
            <a:ext cx="809625" cy="4683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 flipV="1">
            <a:off x="1245425" y="4876916"/>
            <a:ext cx="144463" cy="12604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 flipV="1">
            <a:off x="1353375" y="4516553"/>
            <a:ext cx="3651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 flipH="1" flipV="1">
            <a:off x="1713738" y="4445115"/>
            <a:ext cx="73025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 flipV="1">
            <a:off x="3190113" y="5237278"/>
            <a:ext cx="720725" cy="4318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 flipV="1">
            <a:off x="2793238" y="5237278"/>
            <a:ext cx="396875" cy="5397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 flipV="1">
            <a:off x="1066038" y="5237278"/>
            <a:ext cx="179388" cy="9001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 flipV="1">
            <a:off x="958088" y="5597641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 flipV="1">
            <a:off x="1389888" y="4481628"/>
            <a:ext cx="323850" cy="11874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 flipH="1" flipV="1">
            <a:off x="1497838" y="4157778"/>
            <a:ext cx="287338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 flipH="1" flipV="1">
            <a:off x="1785175" y="3797415"/>
            <a:ext cx="179388" cy="3587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 flipH="1" flipV="1">
            <a:off x="3190113" y="2932227"/>
            <a:ext cx="34925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 flipH="1" flipV="1">
            <a:off x="3513963" y="2681402"/>
            <a:ext cx="34925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 flipH="1" flipV="1">
            <a:off x="3837813" y="2428990"/>
            <a:ext cx="73025" cy="2174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 flipH="1" flipV="1">
            <a:off x="5638038" y="1276465"/>
            <a:ext cx="73025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 flipH="1" flipV="1">
            <a:off x="8409813" y="2321040"/>
            <a:ext cx="71438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 flipH="1" flipV="1">
            <a:off x="1966150" y="3797415"/>
            <a:ext cx="142875" cy="2159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 flipH="1" flipV="1">
            <a:off x="2074100" y="3508490"/>
            <a:ext cx="395288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 flipH="1" flipV="1">
            <a:off x="2469388" y="3400540"/>
            <a:ext cx="36036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 flipH="1" flipV="1">
            <a:off x="2829750" y="3221153"/>
            <a:ext cx="395288" cy="2524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 flipH="1" flipV="1">
            <a:off x="3225038" y="2932227"/>
            <a:ext cx="325438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 flipH="1" flipV="1">
            <a:off x="3513963" y="2428990"/>
            <a:ext cx="325438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 flipH="1" flipV="1">
            <a:off x="3874325" y="2068627"/>
            <a:ext cx="1150938" cy="3968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1" name="Rectangle 158"/>
          <p:cNvSpPr>
            <a:spLocks noChangeArrowheads="1"/>
          </p:cNvSpPr>
          <p:nvPr/>
        </p:nvSpPr>
        <p:spPr bwMode="auto">
          <a:xfrm flipH="1" flipV="1">
            <a:off x="4269613" y="1960677"/>
            <a:ext cx="755650" cy="1079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2" name="Rectangle 159"/>
          <p:cNvSpPr>
            <a:spLocks noChangeArrowheads="1"/>
          </p:cNvSpPr>
          <p:nvPr/>
        </p:nvSpPr>
        <p:spPr bwMode="auto">
          <a:xfrm flipH="1" flipV="1">
            <a:off x="4990338" y="1636827"/>
            <a:ext cx="3238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" name="Rectangle 160"/>
          <p:cNvSpPr>
            <a:spLocks noChangeArrowheads="1"/>
          </p:cNvSpPr>
          <p:nvPr/>
        </p:nvSpPr>
        <p:spPr bwMode="auto">
          <a:xfrm flipH="1" flipV="1">
            <a:off x="5314188" y="1636827"/>
            <a:ext cx="323850" cy="365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4" name="Rectangle 161"/>
          <p:cNvSpPr>
            <a:spLocks noChangeArrowheads="1"/>
          </p:cNvSpPr>
          <p:nvPr/>
        </p:nvSpPr>
        <p:spPr bwMode="auto">
          <a:xfrm flipH="1" flipV="1">
            <a:off x="5709475" y="1276465"/>
            <a:ext cx="360363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5" name="Rectangle 162"/>
          <p:cNvSpPr>
            <a:spLocks noChangeArrowheads="1"/>
          </p:cNvSpPr>
          <p:nvPr/>
        </p:nvSpPr>
        <p:spPr bwMode="auto">
          <a:xfrm flipH="1" flipV="1">
            <a:off x="6069838" y="1276465"/>
            <a:ext cx="1439863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6" name="Rectangle 163"/>
          <p:cNvSpPr>
            <a:spLocks noChangeArrowheads="1"/>
          </p:cNvSpPr>
          <p:nvPr/>
        </p:nvSpPr>
        <p:spPr bwMode="auto">
          <a:xfrm flipH="1" flipV="1">
            <a:off x="7509700" y="1276465"/>
            <a:ext cx="360363" cy="1809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7" name="Rectangle 164"/>
          <p:cNvSpPr>
            <a:spLocks noChangeArrowheads="1"/>
          </p:cNvSpPr>
          <p:nvPr/>
        </p:nvSpPr>
        <p:spPr bwMode="auto">
          <a:xfrm flipH="1" flipV="1">
            <a:off x="8230425" y="1744777"/>
            <a:ext cx="144463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 flipH="1" flipV="1">
            <a:off x="8338375" y="2068627"/>
            <a:ext cx="71438" cy="2889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9" name="Rectangle 166"/>
          <p:cNvSpPr>
            <a:spLocks noChangeArrowheads="1"/>
          </p:cNvSpPr>
          <p:nvPr/>
        </p:nvSpPr>
        <p:spPr bwMode="auto">
          <a:xfrm flipH="1" flipV="1">
            <a:off x="8446325" y="2321040"/>
            <a:ext cx="142875" cy="3952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0" name="Rectangle 167"/>
          <p:cNvSpPr>
            <a:spLocks noChangeArrowheads="1"/>
          </p:cNvSpPr>
          <p:nvPr/>
        </p:nvSpPr>
        <p:spPr bwMode="auto">
          <a:xfrm flipH="1" flipV="1">
            <a:off x="8482838" y="2716327"/>
            <a:ext cx="2508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1" name="Rectangle 168"/>
          <p:cNvSpPr>
            <a:spLocks noChangeArrowheads="1"/>
          </p:cNvSpPr>
          <p:nvPr/>
        </p:nvSpPr>
        <p:spPr bwMode="auto">
          <a:xfrm flipH="1" flipV="1">
            <a:off x="8482838" y="3076690"/>
            <a:ext cx="107950" cy="4318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 flipH="1" flipV="1">
            <a:off x="8590788" y="3076690"/>
            <a:ext cx="349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 flipH="1" flipV="1">
            <a:off x="8374888" y="3437053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" name="Rectangle 171"/>
          <p:cNvSpPr>
            <a:spLocks noChangeArrowheads="1"/>
          </p:cNvSpPr>
          <p:nvPr/>
        </p:nvSpPr>
        <p:spPr bwMode="auto">
          <a:xfrm flipH="1" flipV="1">
            <a:off x="8230425" y="3797415"/>
            <a:ext cx="179388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5" name="Rectangle 172"/>
          <p:cNvSpPr>
            <a:spLocks noChangeArrowheads="1"/>
          </p:cNvSpPr>
          <p:nvPr/>
        </p:nvSpPr>
        <p:spPr bwMode="auto">
          <a:xfrm flipH="1" flipV="1">
            <a:off x="8122475" y="4156190"/>
            <a:ext cx="107950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6" name="AutoShape 173"/>
          <p:cNvSpPr>
            <a:spLocks noChangeArrowheads="1"/>
          </p:cNvSpPr>
          <p:nvPr/>
        </p:nvSpPr>
        <p:spPr bwMode="auto">
          <a:xfrm rot="16200000" flipH="1" flipV="1">
            <a:off x="4703000" y="5380153"/>
            <a:ext cx="21590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7" name="AutoShape 174"/>
          <p:cNvSpPr>
            <a:spLocks noChangeArrowheads="1"/>
          </p:cNvSpPr>
          <p:nvPr/>
        </p:nvSpPr>
        <p:spPr bwMode="auto">
          <a:xfrm rot="16200000">
            <a:off x="3931475" y="4684828"/>
            <a:ext cx="520700" cy="5762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8" name="AutoShape 175"/>
          <p:cNvSpPr>
            <a:spLocks noChangeArrowheads="1"/>
          </p:cNvSpPr>
          <p:nvPr/>
        </p:nvSpPr>
        <p:spPr bwMode="auto">
          <a:xfrm rot="16200000" flipH="1" flipV="1">
            <a:off x="5117337" y="5218228"/>
            <a:ext cx="107950" cy="36036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9" name="AutoShape 176"/>
          <p:cNvSpPr>
            <a:spLocks noChangeArrowheads="1"/>
          </p:cNvSpPr>
          <p:nvPr/>
        </p:nvSpPr>
        <p:spPr bwMode="auto">
          <a:xfrm rot="16200000" flipH="1" flipV="1">
            <a:off x="4136262" y="5643678"/>
            <a:ext cx="468313" cy="5191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0" name="AutoShape 177"/>
          <p:cNvSpPr>
            <a:spLocks noChangeArrowheads="1"/>
          </p:cNvSpPr>
          <p:nvPr/>
        </p:nvSpPr>
        <p:spPr bwMode="auto">
          <a:xfrm rot="5400000" flipV="1">
            <a:off x="6339712" y="5399203"/>
            <a:ext cx="360363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1" name="AutoShape 178"/>
          <p:cNvSpPr>
            <a:spLocks noChangeArrowheads="1"/>
          </p:cNvSpPr>
          <p:nvPr/>
        </p:nvSpPr>
        <p:spPr bwMode="auto">
          <a:xfrm rot="16200000">
            <a:off x="6322250" y="5742103"/>
            <a:ext cx="360363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2" name="AutoShape 179"/>
          <p:cNvSpPr>
            <a:spLocks noChangeArrowheads="1"/>
          </p:cNvSpPr>
          <p:nvPr/>
        </p:nvSpPr>
        <p:spPr bwMode="auto">
          <a:xfrm rot="5400000" flipH="1">
            <a:off x="7058850" y="4643553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3" name="AutoShape 180"/>
          <p:cNvSpPr>
            <a:spLocks noChangeArrowheads="1"/>
          </p:cNvSpPr>
          <p:nvPr/>
        </p:nvSpPr>
        <p:spPr bwMode="auto">
          <a:xfrm rot="16200000" flipH="1" flipV="1">
            <a:off x="7095362" y="5040428"/>
            <a:ext cx="360363" cy="34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4" name="Rectangle 181"/>
          <p:cNvSpPr>
            <a:spLocks noChangeArrowheads="1"/>
          </p:cNvSpPr>
          <p:nvPr/>
        </p:nvSpPr>
        <p:spPr bwMode="auto">
          <a:xfrm>
            <a:off x="7150925" y="4516553"/>
            <a:ext cx="34925" cy="7207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5" name="Rectangle 182"/>
          <p:cNvSpPr>
            <a:spLocks noChangeArrowheads="1"/>
          </p:cNvSpPr>
          <p:nvPr/>
        </p:nvSpPr>
        <p:spPr bwMode="auto">
          <a:xfrm>
            <a:off x="7185850" y="4876916"/>
            <a:ext cx="73025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6" name="AutoShape 183"/>
          <p:cNvSpPr>
            <a:spLocks noChangeArrowheads="1"/>
          </p:cNvSpPr>
          <p:nvPr/>
        </p:nvSpPr>
        <p:spPr bwMode="auto">
          <a:xfrm rot="5400000" flipH="1">
            <a:off x="6827075" y="4156190"/>
            <a:ext cx="32385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7" name="Rectangle 184"/>
          <p:cNvSpPr>
            <a:spLocks noChangeArrowheads="1"/>
          </p:cNvSpPr>
          <p:nvPr/>
        </p:nvSpPr>
        <p:spPr bwMode="auto">
          <a:xfrm>
            <a:off x="6501638" y="4192703"/>
            <a:ext cx="36513" cy="10445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8" name="Rectangle 185"/>
          <p:cNvSpPr>
            <a:spLocks noChangeArrowheads="1"/>
          </p:cNvSpPr>
          <p:nvPr/>
        </p:nvSpPr>
        <p:spPr bwMode="auto">
          <a:xfrm flipV="1">
            <a:off x="4701413" y="4516553"/>
            <a:ext cx="649288" cy="7302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9" name="Rectangle 186"/>
          <p:cNvSpPr>
            <a:spLocks noChangeArrowheads="1"/>
          </p:cNvSpPr>
          <p:nvPr/>
        </p:nvSpPr>
        <p:spPr bwMode="auto">
          <a:xfrm flipV="1">
            <a:off x="4990338" y="4157778"/>
            <a:ext cx="215900" cy="7143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0" name="Rectangle 187"/>
          <p:cNvSpPr>
            <a:spLocks noChangeArrowheads="1"/>
          </p:cNvSpPr>
          <p:nvPr/>
        </p:nvSpPr>
        <p:spPr bwMode="auto">
          <a:xfrm>
            <a:off x="4990338" y="4192703"/>
            <a:ext cx="1116013" cy="3603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1" name="AutoShape 188"/>
          <p:cNvSpPr>
            <a:spLocks noChangeArrowheads="1"/>
          </p:cNvSpPr>
          <p:nvPr/>
        </p:nvSpPr>
        <p:spPr bwMode="auto">
          <a:xfrm rot="16200000">
            <a:off x="4664900" y="4194290"/>
            <a:ext cx="36036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2" name="AutoShape 189"/>
          <p:cNvSpPr>
            <a:spLocks noChangeArrowheads="1"/>
          </p:cNvSpPr>
          <p:nvPr/>
        </p:nvSpPr>
        <p:spPr bwMode="auto">
          <a:xfrm rot="16200000">
            <a:off x="4899850" y="3959340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3" name="AutoShape 190"/>
          <p:cNvSpPr>
            <a:spLocks noChangeArrowheads="1"/>
          </p:cNvSpPr>
          <p:nvPr/>
        </p:nvSpPr>
        <p:spPr bwMode="auto">
          <a:xfrm rot="16200000">
            <a:off x="5117337" y="3633903"/>
            <a:ext cx="215900" cy="2524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4" name="AutoShape 191"/>
          <p:cNvSpPr>
            <a:spLocks noChangeArrowheads="1"/>
          </p:cNvSpPr>
          <p:nvPr/>
        </p:nvSpPr>
        <p:spPr bwMode="auto">
          <a:xfrm rot="5400000" flipH="1">
            <a:off x="5620575" y="3383078"/>
            <a:ext cx="539750" cy="10795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5" name="Rectangle 192"/>
          <p:cNvSpPr>
            <a:spLocks noChangeArrowheads="1"/>
          </p:cNvSpPr>
          <p:nvPr/>
        </p:nvSpPr>
        <p:spPr bwMode="auto">
          <a:xfrm>
            <a:off x="6538150" y="4192703"/>
            <a:ext cx="252413" cy="17637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6" name="Rectangle 193"/>
          <p:cNvSpPr>
            <a:spLocks noChangeArrowheads="1"/>
          </p:cNvSpPr>
          <p:nvPr/>
        </p:nvSpPr>
        <p:spPr bwMode="auto">
          <a:xfrm>
            <a:off x="6790563" y="4516553"/>
            <a:ext cx="360363" cy="1081088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7" name="Rectangle 194"/>
          <p:cNvSpPr>
            <a:spLocks noChangeArrowheads="1"/>
          </p:cNvSpPr>
          <p:nvPr/>
        </p:nvSpPr>
        <p:spPr bwMode="auto">
          <a:xfrm>
            <a:off x="6106350" y="4192703"/>
            <a:ext cx="396875" cy="612775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8" name="Rectangle 195"/>
          <p:cNvSpPr>
            <a:spLocks noChangeArrowheads="1"/>
          </p:cNvSpPr>
          <p:nvPr/>
        </p:nvSpPr>
        <p:spPr bwMode="auto">
          <a:xfrm flipV="1">
            <a:off x="5098288" y="3868853"/>
            <a:ext cx="252413" cy="32385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9" name="Rectangle 196"/>
          <p:cNvSpPr>
            <a:spLocks noChangeArrowheads="1"/>
          </p:cNvSpPr>
          <p:nvPr/>
        </p:nvSpPr>
        <p:spPr bwMode="auto">
          <a:xfrm flipH="1" flipV="1">
            <a:off x="4701413" y="4589578"/>
            <a:ext cx="288925" cy="25241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0" name="AutoShape 197"/>
          <p:cNvSpPr>
            <a:spLocks noChangeArrowheads="1"/>
          </p:cNvSpPr>
          <p:nvPr/>
        </p:nvSpPr>
        <p:spPr bwMode="auto">
          <a:xfrm rot="5400000" flipV="1">
            <a:off x="4628387" y="2106727"/>
            <a:ext cx="36513" cy="7556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1" name="AutoShape 198"/>
          <p:cNvSpPr>
            <a:spLocks noChangeArrowheads="1"/>
          </p:cNvSpPr>
          <p:nvPr/>
        </p:nvSpPr>
        <p:spPr bwMode="auto">
          <a:xfrm rot="16200000" flipH="1" flipV="1">
            <a:off x="3998150" y="2376602"/>
            <a:ext cx="179388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2" name="AutoShape 199"/>
          <p:cNvSpPr>
            <a:spLocks noChangeArrowheads="1"/>
          </p:cNvSpPr>
          <p:nvPr/>
        </p:nvSpPr>
        <p:spPr bwMode="auto">
          <a:xfrm rot="16200000" flipH="1" flipV="1">
            <a:off x="3837812" y="2644890"/>
            <a:ext cx="71438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3" name="AutoShape 200"/>
          <p:cNvSpPr>
            <a:spLocks noChangeArrowheads="1"/>
          </p:cNvSpPr>
          <p:nvPr/>
        </p:nvSpPr>
        <p:spPr bwMode="auto">
          <a:xfrm rot="16200000" flipH="1" flipV="1">
            <a:off x="3513962" y="2752840"/>
            <a:ext cx="360363" cy="2873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4" name="AutoShape 201"/>
          <p:cNvSpPr>
            <a:spLocks noChangeArrowheads="1"/>
          </p:cNvSpPr>
          <p:nvPr/>
        </p:nvSpPr>
        <p:spPr bwMode="auto">
          <a:xfrm rot="16200000" flipH="1" flipV="1">
            <a:off x="3188525" y="3113203"/>
            <a:ext cx="396875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5" name="AutoShape 202"/>
          <p:cNvSpPr>
            <a:spLocks noChangeArrowheads="1"/>
          </p:cNvSpPr>
          <p:nvPr/>
        </p:nvSpPr>
        <p:spPr bwMode="auto">
          <a:xfrm rot="16200000" flipH="1" flipV="1">
            <a:off x="2883725" y="3419590"/>
            <a:ext cx="287338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6" name="AutoShape 203"/>
          <p:cNvSpPr>
            <a:spLocks noChangeArrowheads="1"/>
          </p:cNvSpPr>
          <p:nvPr/>
        </p:nvSpPr>
        <p:spPr bwMode="auto">
          <a:xfrm rot="16200000" flipH="1" flipV="1">
            <a:off x="2613850" y="3616440"/>
            <a:ext cx="7143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7" name="AutoShape 204"/>
          <p:cNvSpPr>
            <a:spLocks noChangeArrowheads="1"/>
          </p:cNvSpPr>
          <p:nvPr/>
        </p:nvSpPr>
        <p:spPr bwMode="auto">
          <a:xfrm rot="16200000" flipH="1" flipV="1">
            <a:off x="2199512" y="3741853"/>
            <a:ext cx="180975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8" name="AutoShape 205"/>
          <p:cNvSpPr>
            <a:spLocks noChangeArrowheads="1"/>
          </p:cNvSpPr>
          <p:nvPr/>
        </p:nvSpPr>
        <p:spPr bwMode="auto">
          <a:xfrm rot="16200000" flipH="1" flipV="1">
            <a:off x="1966150" y="4013315"/>
            <a:ext cx="1444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09" name="AutoShape 206"/>
          <p:cNvSpPr>
            <a:spLocks noChangeArrowheads="1"/>
          </p:cNvSpPr>
          <p:nvPr/>
        </p:nvSpPr>
        <p:spPr bwMode="auto">
          <a:xfrm rot="16200000" flipH="1" flipV="1">
            <a:off x="1696275" y="4246678"/>
            <a:ext cx="358775" cy="1809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0" name="AutoShape 207"/>
          <p:cNvSpPr>
            <a:spLocks noChangeArrowheads="1"/>
          </p:cNvSpPr>
          <p:nvPr/>
        </p:nvSpPr>
        <p:spPr bwMode="auto">
          <a:xfrm rot="16200000" flipH="1" flipV="1">
            <a:off x="1443862" y="4786428"/>
            <a:ext cx="612775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1" name="AutoShape 208"/>
          <p:cNvSpPr>
            <a:spLocks noChangeArrowheads="1"/>
          </p:cNvSpPr>
          <p:nvPr/>
        </p:nvSpPr>
        <p:spPr bwMode="auto">
          <a:xfrm rot="5400000" flipH="1">
            <a:off x="1551812" y="5291253"/>
            <a:ext cx="395288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2" name="AutoShape 209"/>
          <p:cNvSpPr>
            <a:spLocks noChangeArrowheads="1"/>
          </p:cNvSpPr>
          <p:nvPr/>
        </p:nvSpPr>
        <p:spPr bwMode="auto">
          <a:xfrm rot="5400000" flipH="1">
            <a:off x="1785175" y="5524616"/>
            <a:ext cx="73025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3" name="AutoShape 210"/>
          <p:cNvSpPr>
            <a:spLocks noChangeArrowheads="1"/>
          </p:cNvSpPr>
          <p:nvPr/>
        </p:nvSpPr>
        <p:spPr bwMode="auto">
          <a:xfrm rot="5400000" flipH="1">
            <a:off x="1947100" y="5508741"/>
            <a:ext cx="71438" cy="2508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4" name="AutoShape 211"/>
          <p:cNvSpPr>
            <a:spLocks noChangeArrowheads="1"/>
          </p:cNvSpPr>
          <p:nvPr/>
        </p:nvSpPr>
        <p:spPr bwMode="auto">
          <a:xfrm rot="16200000">
            <a:off x="2236025" y="5434128"/>
            <a:ext cx="1079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5" name="AutoShape 212"/>
          <p:cNvSpPr>
            <a:spLocks noChangeArrowheads="1"/>
          </p:cNvSpPr>
          <p:nvPr/>
        </p:nvSpPr>
        <p:spPr bwMode="auto">
          <a:xfrm rot="16200000">
            <a:off x="2469387" y="5237278"/>
            <a:ext cx="323850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6" name="AutoShape 213"/>
          <p:cNvSpPr>
            <a:spLocks noChangeArrowheads="1"/>
          </p:cNvSpPr>
          <p:nvPr/>
        </p:nvSpPr>
        <p:spPr bwMode="auto">
          <a:xfrm rot="16200000">
            <a:off x="3063112" y="4930891"/>
            <a:ext cx="36513" cy="5762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7" name="AutoShape 214"/>
          <p:cNvSpPr>
            <a:spLocks noChangeArrowheads="1"/>
          </p:cNvSpPr>
          <p:nvPr/>
        </p:nvSpPr>
        <p:spPr bwMode="auto">
          <a:xfrm rot="5400000" flipH="1">
            <a:off x="3620325" y="4949941"/>
            <a:ext cx="36513" cy="5397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8" name="AutoShape 215"/>
          <p:cNvSpPr>
            <a:spLocks noChangeArrowheads="1"/>
          </p:cNvSpPr>
          <p:nvPr/>
        </p:nvSpPr>
        <p:spPr bwMode="auto">
          <a:xfrm rot="16200000" flipH="1" flipV="1">
            <a:off x="5350700" y="1636827"/>
            <a:ext cx="322263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9" name="AutoShape 216"/>
          <p:cNvSpPr>
            <a:spLocks noChangeArrowheads="1"/>
          </p:cNvSpPr>
          <p:nvPr/>
        </p:nvSpPr>
        <p:spPr bwMode="auto">
          <a:xfrm rot="16200000" flipH="1" flipV="1">
            <a:off x="5836475" y="1438390"/>
            <a:ext cx="1079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0" name="AutoShape 217"/>
          <p:cNvSpPr>
            <a:spLocks noChangeArrowheads="1"/>
          </p:cNvSpPr>
          <p:nvPr/>
        </p:nvSpPr>
        <p:spPr bwMode="auto">
          <a:xfrm rot="16200000" flipH="1" flipV="1">
            <a:off x="4917312" y="2105140"/>
            <a:ext cx="503238" cy="2873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1" name="AutoShape 218"/>
          <p:cNvSpPr>
            <a:spLocks noChangeArrowheads="1"/>
          </p:cNvSpPr>
          <p:nvPr/>
        </p:nvSpPr>
        <p:spPr bwMode="auto">
          <a:xfrm rot="16200000" flipH="1" flipV="1">
            <a:off x="6538150" y="952615"/>
            <a:ext cx="144463" cy="10810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2" name="AutoShape 219"/>
          <p:cNvSpPr>
            <a:spLocks noChangeArrowheads="1"/>
          </p:cNvSpPr>
          <p:nvPr/>
        </p:nvSpPr>
        <p:spPr bwMode="auto">
          <a:xfrm rot="5400000" flipV="1">
            <a:off x="7311262" y="1260590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3" name="AutoShape 220"/>
          <p:cNvSpPr>
            <a:spLocks noChangeArrowheads="1"/>
          </p:cNvSpPr>
          <p:nvPr/>
        </p:nvSpPr>
        <p:spPr bwMode="auto">
          <a:xfrm rot="16200000">
            <a:off x="5133212" y="1133590"/>
            <a:ext cx="360363" cy="6477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4" name="AutoShape 221"/>
          <p:cNvSpPr>
            <a:spLocks noChangeArrowheads="1"/>
          </p:cNvSpPr>
          <p:nvPr/>
        </p:nvSpPr>
        <p:spPr bwMode="auto">
          <a:xfrm rot="5400000" flipV="1">
            <a:off x="3710812" y="5508741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5" name="AutoShape 222"/>
          <p:cNvSpPr>
            <a:spLocks noChangeArrowheads="1"/>
          </p:cNvSpPr>
          <p:nvPr/>
        </p:nvSpPr>
        <p:spPr bwMode="auto">
          <a:xfrm rot="16200000" flipH="1" flipV="1">
            <a:off x="3315525" y="5542078"/>
            <a:ext cx="107950" cy="361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6" name="AutoShape 223"/>
          <p:cNvSpPr>
            <a:spLocks noChangeArrowheads="1"/>
          </p:cNvSpPr>
          <p:nvPr/>
        </p:nvSpPr>
        <p:spPr bwMode="auto">
          <a:xfrm rot="16200000" flipH="1" flipV="1">
            <a:off x="2920237" y="5686541"/>
            <a:ext cx="180975" cy="361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7" name="AutoShape 224"/>
          <p:cNvSpPr>
            <a:spLocks noChangeArrowheads="1"/>
          </p:cNvSpPr>
          <p:nvPr/>
        </p:nvSpPr>
        <p:spPr bwMode="auto">
          <a:xfrm rot="16200000" flipH="1" flipV="1">
            <a:off x="2605912" y="5911966"/>
            <a:ext cx="179388" cy="271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8" name="AutoShape 225"/>
          <p:cNvSpPr>
            <a:spLocks noChangeArrowheads="1"/>
          </p:cNvSpPr>
          <p:nvPr/>
        </p:nvSpPr>
        <p:spPr bwMode="auto">
          <a:xfrm rot="5400000" flipV="1">
            <a:off x="893000" y="6023091"/>
            <a:ext cx="179388" cy="492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29" name="AutoShape 226"/>
          <p:cNvSpPr>
            <a:spLocks noChangeArrowheads="1"/>
          </p:cNvSpPr>
          <p:nvPr/>
        </p:nvSpPr>
        <p:spPr bwMode="auto">
          <a:xfrm rot="16200000">
            <a:off x="831087" y="5364278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0" name="AutoShape 227"/>
          <p:cNvSpPr>
            <a:spLocks noChangeArrowheads="1"/>
          </p:cNvSpPr>
          <p:nvPr/>
        </p:nvSpPr>
        <p:spPr bwMode="auto">
          <a:xfrm rot="16200000">
            <a:off x="975550" y="4967403"/>
            <a:ext cx="360363" cy="1793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1" name="AutoShape 228"/>
          <p:cNvSpPr>
            <a:spLocks noChangeArrowheads="1"/>
          </p:cNvSpPr>
          <p:nvPr/>
        </p:nvSpPr>
        <p:spPr bwMode="auto">
          <a:xfrm rot="16200000">
            <a:off x="1118425" y="4643553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2" name="AutoShape 229"/>
          <p:cNvSpPr>
            <a:spLocks noChangeArrowheads="1"/>
          </p:cNvSpPr>
          <p:nvPr/>
        </p:nvSpPr>
        <p:spPr bwMode="auto">
          <a:xfrm rot="16200000">
            <a:off x="1245425" y="4264140"/>
            <a:ext cx="3603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3" name="AutoShape 230"/>
          <p:cNvSpPr>
            <a:spLocks noChangeArrowheads="1"/>
          </p:cNvSpPr>
          <p:nvPr/>
        </p:nvSpPr>
        <p:spPr bwMode="auto">
          <a:xfrm rot="16200000">
            <a:off x="1461325" y="3833928"/>
            <a:ext cx="36036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4" name="AutoShape 231"/>
          <p:cNvSpPr>
            <a:spLocks noChangeArrowheads="1"/>
          </p:cNvSpPr>
          <p:nvPr/>
        </p:nvSpPr>
        <p:spPr bwMode="auto">
          <a:xfrm rot="16200000">
            <a:off x="1785175" y="3508490"/>
            <a:ext cx="288925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5" name="AutoShape 232"/>
          <p:cNvSpPr>
            <a:spLocks noChangeArrowheads="1"/>
          </p:cNvSpPr>
          <p:nvPr/>
        </p:nvSpPr>
        <p:spPr bwMode="auto">
          <a:xfrm rot="16200000">
            <a:off x="2218562" y="3256078"/>
            <a:ext cx="107950" cy="3968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6" name="AutoShape 233"/>
          <p:cNvSpPr>
            <a:spLocks noChangeArrowheads="1"/>
          </p:cNvSpPr>
          <p:nvPr/>
        </p:nvSpPr>
        <p:spPr bwMode="auto">
          <a:xfrm rot="16200000">
            <a:off x="2559875" y="3130665"/>
            <a:ext cx="17938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7" name="AutoShape 234"/>
          <p:cNvSpPr>
            <a:spLocks noChangeArrowheads="1"/>
          </p:cNvSpPr>
          <p:nvPr/>
        </p:nvSpPr>
        <p:spPr bwMode="auto">
          <a:xfrm rot="16200000">
            <a:off x="2866262" y="2895715"/>
            <a:ext cx="288925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8" name="AutoShape 235"/>
          <p:cNvSpPr>
            <a:spLocks noChangeArrowheads="1"/>
          </p:cNvSpPr>
          <p:nvPr/>
        </p:nvSpPr>
        <p:spPr bwMode="auto">
          <a:xfrm rot="16200000">
            <a:off x="3099625" y="2519477"/>
            <a:ext cx="504825" cy="3238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39" name="AutoShape 236"/>
          <p:cNvSpPr>
            <a:spLocks noChangeArrowheads="1"/>
          </p:cNvSpPr>
          <p:nvPr/>
        </p:nvSpPr>
        <p:spPr bwMode="auto">
          <a:xfrm rot="16200000">
            <a:off x="3513962" y="2068627"/>
            <a:ext cx="360363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0" name="AutoShape 237"/>
          <p:cNvSpPr>
            <a:spLocks noChangeArrowheads="1"/>
          </p:cNvSpPr>
          <p:nvPr/>
        </p:nvSpPr>
        <p:spPr bwMode="auto">
          <a:xfrm rot="16200000">
            <a:off x="4018787" y="1816215"/>
            <a:ext cx="10795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1" name="AutoShape 238"/>
          <p:cNvSpPr>
            <a:spLocks noChangeArrowheads="1"/>
          </p:cNvSpPr>
          <p:nvPr/>
        </p:nvSpPr>
        <p:spPr bwMode="auto">
          <a:xfrm rot="16200000">
            <a:off x="4649025" y="1617777"/>
            <a:ext cx="32385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2" name="AutoShape 239"/>
          <p:cNvSpPr>
            <a:spLocks noChangeArrowheads="1"/>
          </p:cNvSpPr>
          <p:nvPr/>
        </p:nvSpPr>
        <p:spPr bwMode="auto">
          <a:xfrm rot="5400000" flipV="1">
            <a:off x="6088887" y="4822941"/>
            <a:ext cx="431800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3" name="AutoShape 240"/>
          <p:cNvSpPr>
            <a:spLocks noChangeArrowheads="1"/>
          </p:cNvSpPr>
          <p:nvPr/>
        </p:nvSpPr>
        <p:spPr bwMode="auto">
          <a:xfrm rot="5400000" flipV="1">
            <a:off x="5780912" y="4481628"/>
            <a:ext cx="252413" cy="3952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4" name="AutoShape 241"/>
          <p:cNvSpPr>
            <a:spLocks noChangeArrowheads="1"/>
          </p:cNvSpPr>
          <p:nvPr/>
        </p:nvSpPr>
        <p:spPr bwMode="auto">
          <a:xfrm rot="16200000" flipH="1" flipV="1">
            <a:off x="5511037" y="4392728"/>
            <a:ext cx="365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5" name="AutoShape 242"/>
          <p:cNvSpPr>
            <a:spLocks noChangeArrowheads="1"/>
          </p:cNvSpPr>
          <p:nvPr/>
        </p:nvSpPr>
        <p:spPr bwMode="auto">
          <a:xfrm rot="16200000" flipH="1" flipV="1">
            <a:off x="5042725" y="4537190"/>
            <a:ext cx="252413" cy="3587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6" name="AutoShape 243"/>
          <p:cNvSpPr>
            <a:spLocks noChangeArrowheads="1"/>
          </p:cNvSpPr>
          <p:nvPr/>
        </p:nvSpPr>
        <p:spPr bwMode="auto">
          <a:xfrm rot="16200000" flipH="1" flipV="1">
            <a:off x="4017200" y="4734041"/>
            <a:ext cx="863600" cy="10795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7" name="AutoShape 244"/>
          <p:cNvSpPr>
            <a:spLocks noChangeArrowheads="1"/>
          </p:cNvSpPr>
          <p:nvPr/>
        </p:nvSpPr>
        <p:spPr bwMode="auto">
          <a:xfrm rot="16200000">
            <a:off x="7906575" y="4300653"/>
            <a:ext cx="360363" cy="7143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8" name="AutoShape 245"/>
          <p:cNvSpPr>
            <a:spLocks noChangeArrowheads="1"/>
          </p:cNvSpPr>
          <p:nvPr/>
        </p:nvSpPr>
        <p:spPr bwMode="auto">
          <a:xfrm rot="16200000" flipH="1" flipV="1">
            <a:off x="8570150" y="3454515"/>
            <a:ext cx="73025" cy="34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49" name="AutoShape 246"/>
          <p:cNvSpPr>
            <a:spLocks noChangeArrowheads="1"/>
          </p:cNvSpPr>
          <p:nvPr/>
        </p:nvSpPr>
        <p:spPr bwMode="auto">
          <a:xfrm rot="5400000" flipV="1">
            <a:off x="7600187" y="1366952"/>
            <a:ext cx="179388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0" name="AutoShape 247"/>
          <p:cNvSpPr>
            <a:spLocks noChangeArrowheads="1"/>
          </p:cNvSpPr>
          <p:nvPr/>
        </p:nvSpPr>
        <p:spPr bwMode="auto">
          <a:xfrm rot="5400000" flipV="1">
            <a:off x="7835137" y="1671752"/>
            <a:ext cx="431800" cy="3603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1" name="AutoShape 248"/>
          <p:cNvSpPr>
            <a:spLocks noChangeArrowheads="1"/>
          </p:cNvSpPr>
          <p:nvPr/>
        </p:nvSpPr>
        <p:spPr bwMode="auto">
          <a:xfrm rot="5400000" flipV="1">
            <a:off x="8139937" y="2159115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2" name="AutoShape 249"/>
          <p:cNvSpPr>
            <a:spLocks noChangeArrowheads="1"/>
          </p:cNvSpPr>
          <p:nvPr/>
        </p:nvSpPr>
        <p:spPr bwMode="auto">
          <a:xfrm rot="5400000" flipV="1">
            <a:off x="8212962" y="2482965"/>
            <a:ext cx="35877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3" name="AutoShape 250"/>
          <p:cNvSpPr>
            <a:spLocks noChangeArrowheads="1"/>
          </p:cNvSpPr>
          <p:nvPr/>
        </p:nvSpPr>
        <p:spPr bwMode="auto">
          <a:xfrm rot="5400000" flipV="1">
            <a:off x="8285987" y="2876665"/>
            <a:ext cx="358775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4" name="AutoShape 251"/>
          <p:cNvSpPr>
            <a:spLocks noChangeArrowheads="1"/>
          </p:cNvSpPr>
          <p:nvPr/>
        </p:nvSpPr>
        <p:spPr bwMode="auto">
          <a:xfrm rot="16200000">
            <a:off x="8247887" y="3203690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5" name="AutoShape 252"/>
          <p:cNvSpPr>
            <a:spLocks noChangeArrowheads="1"/>
          </p:cNvSpPr>
          <p:nvPr/>
        </p:nvSpPr>
        <p:spPr bwMode="auto">
          <a:xfrm rot="16200000">
            <a:off x="8122475" y="3545003"/>
            <a:ext cx="360363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6" name="AutoShape 253"/>
          <p:cNvSpPr>
            <a:spLocks noChangeArrowheads="1"/>
          </p:cNvSpPr>
          <p:nvPr/>
        </p:nvSpPr>
        <p:spPr bwMode="auto">
          <a:xfrm rot="16200000">
            <a:off x="7995475" y="3924415"/>
            <a:ext cx="360363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7" name="AutoShape 254"/>
          <p:cNvSpPr>
            <a:spLocks noChangeArrowheads="1"/>
          </p:cNvSpPr>
          <p:nvPr/>
        </p:nvSpPr>
        <p:spPr bwMode="auto">
          <a:xfrm rot="16200000" flipH="1" flipV="1">
            <a:off x="8265350" y="3941878"/>
            <a:ext cx="360363" cy="730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8" name="AutoShape 255"/>
          <p:cNvSpPr>
            <a:spLocks noChangeArrowheads="1"/>
          </p:cNvSpPr>
          <p:nvPr/>
        </p:nvSpPr>
        <p:spPr bwMode="auto">
          <a:xfrm rot="16200000" flipH="1" flipV="1">
            <a:off x="8392350" y="3598978"/>
            <a:ext cx="288925" cy="10795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9" name="AutoShape 256"/>
          <p:cNvSpPr>
            <a:spLocks noChangeArrowheads="1"/>
          </p:cNvSpPr>
          <p:nvPr/>
        </p:nvSpPr>
        <p:spPr bwMode="auto">
          <a:xfrm rot="16200000" flipH="1" flipV="1">
            <a:off x="8517762" y="3184640"/>
            <a:ext cx="361950" cy="14446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0" name="AutoShape 257"/>
          <p:cNvSpPr>
            <a:spLocks noChangeArrowheads="1"/>
          </p:cNvSpPr>
          <p:nvPr/>
        </p:nvSpPr>
        <p:spPr bwMode="auto">
          <a:xfrm rot="5400000" flipH="1">
            <a:off x="8573325" y="2876665"/>
            <a:ext cx="358775" cy="36513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1" name="AutoShape 258"/>
          <p:cNvSpPr>
            <a:spLocks noChangeArrowheads="1"/>
          </p:cNvSpPr>
          <p:nvPr/>
        </p:nvSpPr>
        <p:spPr bwMode="auto">
          <a:xfrm rot="5400000" flipH="1">
            <a:off x="8463787" y="2448040"/>
            <a:ext cx="395288" cy="14287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2" name="AutoShape 259"/>
          <p:cNvSpPr>
            <a:spLocks noChangeArrowheads="1"/>
          </p:cNvSpPr>
          <p:nvPr/>
        </p:nvSpPr>
        <p:spPr bwMode="auto">
          <a:xfrm rot="5400000" flipH="1">
            <a:off x="8193912" y="1925752"/>
            <a:ext cx="576263" cy="215900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3" name="AutoShape 260"/>
          <p:cNvSpPr>
            <a:spLocks noChangeArrowheads="1"/>
          </p:cNvSpPr>
          <p:nvPr/>
        </p:nvSpPr>
        <p:spPr bwMode="auto">
          <a:xfrm rot="5400000" flipH="1">
            <a:off x="7887525" y="1259002"/>
            <a:ext cx="252413" cy="288925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4" name="Rectangle 261"/>
          <p:cNvSpPr>
            <a:spLocks noChangeArrowheads="1"/>
          </p:cNvSpPr>
          <p:nvPr/>
        </p:nvSpPr>
        <p:spPr bwMode="auto">
          <a:xfrm>
            <a:off x="5744400" y="5237278"/>
            <a:ext cx="757238" cy="358775"/>
          </a:xfrm>
          <a:prstGeom prst="rect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5" name="Rectangle 262"/>
          <p:cNvSpPr>
            <a:spLocks noChangeArrowheads="1"/>
          </p:cNvSpPr>
          <p:nvPr/>
        </p:nvSpPr>
        <p:spPr bwMode="auto">
          <a:xfrm>
            <a:off x="4629975" y="5669078"/>
            <a:ext cx="360363" cy="468313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6" name="Rectangle 263"/>
          <p:cNvSpPr>
            <a:spLocks noChangeArrowheads="1"/>
          </p:cNvSpPr>
          <p:nvPr/>
        </p:nvSpPr>
        <p:spPr bwMode="auto">
          <a:xfrm>
            <a:off x="7906575" y="2068627"/>
            <a:ext cx="323850" cy="714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7" name="Rectangle 264"/>
          <p:cNvSpPr>
            <a:spLocks noChangeArrowheads="1"/>
          </p:cNvSpPr>
          <p:nvPr/>
        </p:nvSpPr>
        <p:spPr bwMode="auto">
          <a:xfrm>
            <a:off x="8193913" y="2141652"/>
            <a:ext cx="36513" cy="57467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8" name="Rectangle 265"/>
          <p:cNvSpPr>
            <a:spLocks noChangeArrowheads="1"/>
          </p:cNvSpPr>
          <p:nvPr/>
        </p:nvSpPr>
        <p:spPr bwMode="auto">
          <a:xfrm>
            <a:off x="8338375" y="3076690"/>
            <a:ext cx="36513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69" name="Rectangle 266"/>
          <p:cNvSpPr>
            <a:spLocks noChangeArrowheads="1"/>
          </p:cNvSpPr>
          <p:nvPr/>
        </p:nvSpPr>
        <p:spPr bwMode="auto">
          <a:xfrm>
            <a:off x="8051038" y="3797415"/>
            <a:ext cx="71438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0" name="Rectangle 267"/>
          <p:cNvSpPr>
            <a:spLocks noChangeArrowheads="1"/>
          </p:cNvSpPr>
          <p:nvPr/>
        </p:nvSpPr>
        <p:spPr bwMode="auto">
          <a:xfrm>
            <a:off x="7870063" y="3941878"/>
            <a:ext cx="34925" cy="57467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1" name="Rectangle 268"/>
          <p:cNvSpPr>
            <a:spLocks noChangeArrowheads="1"/>
          </p:cNvSpPr>
          <p:nvPr/>
        </p:nvSpPr>
        <p:spPr bwMode="auto">
          <a:xfrm>
            <a:off x="7185850" y="3868853"/>
            <a:ext cx="107950" cy="649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2" name="Rectangle 269"/>
          <p:cNvSpPr>
            <a:spLocks noChangeArrowheads="1"/>
          </p:cNvSpPr>
          <p:nvPr/>
        </p:nvSpPr>
        <p:spPr bwMode="auto">
          <a:xfrm>
            <a:off x="5314188" y="1997190"/>
            <a:ext cx="36513" cy="16557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3" name="Rectangle 270"/>
          <p:cNvSpPr>
            <a:spLocks noChangeArrowheads="1"/>
          </p:cNvSpPr>
          <p:nvPr/>
        </p:nvSpPr>
        <p:spPr bwMode="auto">
          <a:xfrm>
            <a:off x="5709475" y="1673340"/>
            <a:ext cx="144463" cy="19796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4" name="Rectangle 271"/>
          <p:cNvSpPr>
            <a:spLocks noChangeArrowheads="1"/>
          </p:cNvSpPr>
          <p:nvPr/>
        </p:nvSpPr>
        <p:spPr bwMode="auto">
          <a:xfrm>
            <a:off x="5853938" y="2716327"/>
            <a:ext cx="71438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5" name="Rectangle 272"/>
          <p:cNvSpPr>
            <a:spLocks noChangeArrowheads="1"/>
          </p:cNvSpPr>
          <p:nvPr/>
        </p:nvSpPr>
        <p:spPr bwMode="auto">
          <a:xfrm>
            <a:off x="3225038" y="3724390"/>
            <a:ext cx="217488" cy="365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6" name="Rectangle 273"/>
          <p:cNvSpPr>
            <a:spLocks noChangeArrowheads="1"/>
          </p:cNvSpPr>
          <p:nvPr/>
        </p:nvSpPr>
        <p:spPr bwMode="auto">
          <a:xfrm>
            <a:off x="3837813" y="2716327"/>
            <a:ext cx="71438" cy="5762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7" name="Rectangle 274"/>
          <p:cNvSpPr>
            <a:spLocks noChangeArrowheads="1"/>
          </p:cNvSpPr>
          <p:nvPr/>
        </p:nvSpPr>
        <p:spPr bwMode="auto">
          <a:xfrm>
            <a:off x="4269613" y="2500427"/>
            <a:ext cx="36513" cy="9001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8" name="Rectangle 275"/>
          <p:cNvSpPr>
            <a:spLocks noChangeArrowheads="1"/>
          </p:cNvSpPr>
          <p:nvPr/>
        </p:nvSpPr>
        <p:spPr bwMode="auto">
          <a:xfrm>
            <a:off x="4522025" y="2500427"/>
            <a:ext cx="36513" cy="12969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79" name="Rectangle 276"/>
          <p:cNvSpPr>
            <a:spLocks noChangeArrowheads="1"/>
          </p:cNvSpPr>
          <p:nvPr/>
        </p:nvSpPr>
        <p:spPr bwMode="auto">
          <a:xfrm>
            <a:off x="4990338" y="2500427"/>
            <a:ext cx="10795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0" name="Rectangle 277"/>
          <p:cNvSpPr>
            <a:spLocks noChangeArrowheads="1"/>
          </p:cNvSpPr>
          <p:nvPr/>
        </p:nvSpPr>
        <p:spPr bwMode="auto">
          <a:xfrm>
            <a:off x="3190113" y="3760903"/>
            <a:ext cx="252413" cy="365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1" name="Rectangle 278"/>
          <p:cNvSpPr>
            <a:spLocks noChangeArrowheads="1"/>
          </p:cNvSpPr>
          <p:nvPr/>
        </p:nvSpPr>
        <p:spPr bwMode="auto">
          <a:xfrm>
            <a:off x="2974213" y="4516553"/>
            <a:ext cx="71438" cy="6842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2" name="Rectangle 279"/>
          <p:cNvSpPr>
            <a:spLocks noChangeArrowheads="1"/>
          </p:cNvSpPr>
          <p:nvPr/>
        </p:nvSpPr>
        <p:spPr bwMode="auto">
          <a:xfrm>
            <a:off x="2974213" y="3760903"/>
            <a:ext cx="215900" cy="2889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3" name="Rectangle 280"/>
          <p:cNvSpPr>
            <a:spLocks noChangeArrowheads="1"/>
          </p:cNvSpPr>
          <p:nvPr/>
        </p:nvSpPr>
        <p:spPr bwMode="auto">
          <a:xfrm>
            <a:off x="3225038" y="3473565"/>
            <a:ext cx="325438" cy="2524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4" name="Rectangle 281"/>
          <p:cNvSpPr>
            <a:spLocks noChangeArrowheads="1"/>
          </p:cNvSpPr>
          <p:nvPr/>
        </p:nvSpPr>
        <p:spPr bwMode="auto">
          <a:xfrm>
            <a:off x="4558538" y="2500427"/>
            <a:ext cx="142875" cy="20177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5" name="Rectangle 282"/>
          <p:cNvSpPr>
            <a:spLocks noChangeArrowheads="1"/>
          </p:cNvSpPr>
          <p:nvPr/>
        </p:nvSpPr>
        <p:spPr bwMode="auto">
          <a:xfrm>
            <a:off x="3045650" y="4805478"/>
            <a:ext cx="863600" cy="395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6" name="Rectangle 283"/>
          <p:cNvSpPr>
            <a:spLocks noChangeArrowheads="1"/>
          </p:cNvSpPr>
          <p:nvPr/>
        </p:nvSpPr>
        <p:spPr bwMode="auto">
          <a:xfrm>
            <a:off x="2793238" y="3832340"/>
            <a:ext cx="3810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7" name="Rectangle 284"/>
          <p:cNvSpPr>
            <a:spLocks noChangeArrowheads="1"/>
          </p:cNvSpPr>
          <p:nvPr/>
        </p:nvSpPr>
        <p:spPr bwMode="auto">
          <a:xfrm>
            <a:off x="1966150" y="4157778"/>
            <a:ext cx="142875" cy="14398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8" name="Rectangle 285"/>
          <p:cNvSpPr>
            <a:spLocks noChangeArrowheads="1"/>
          </p:cNvSpPr>
          <p:nvPr/>
        </p:nvSpPr>
        <p:spPr bwMode="auto">
          <a:xfrm>
            <a:off x="1785175" y="4516553"/>
            <a:ext cx="73025" cy="10080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89" name="Rectangle 286"/>
          <p:cNvSpPr>
            <a:spLocks noChangeArrowheads="1"/>
          </p:cNvSpPr>
          <p:nvPr/>
        </p:nvSpPr>
        <p:spPr bwMode="auto">
          <a:xfrm>
            <a:off x="3909250" y="2644890"/>
            <a:ext cx="360363" cy="6477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0" name="Rectangle 287"/>
          <p:cNvSpPr>
            <a:spLocks noChangeArrowheads="1"/>
          </p:cNvSpPr>
          <p:nvPr/>
        </p:nvSpPr>
        <p:spPr bwMode="auto">
          <a:xfrm>
            <a:off x="4306125" y="2500427"/>
            <a:ext cx="215900" cy="9366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1" name="Rectangle 288"/>
          <p:cNvSpPr>
            <a:spLocks noChangeArrowheads="1"/>
          </p:cNvSpPr>
          <p:nvPr/>
        </p:nvSpPr>
        <p:spPr bwMode="auto">
          <a:xfrm>
            <a:off x="5098288" y="2500427"/>
            <a:ext cx="215900" cy="11525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2" name="Rectangle 289"/>
          <p:cNvSpPr>
            <a:spLocks noChangeArrowheads="1"/>
          </p:cNvSpPr>
          <p:nvPr/>
        </p:nvSpPr>
        <p:spPr bwMode="auto">
          <a:xfrm>
            <a:off x="5350700" y="1997190"/>
            <a:ext cx="358775" cy="16557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3" name="Rectangle 290"/>
          <p:cNvSpPr>
            <a:spLocks noChangeArrowheads="1"/>
          </p:cNvSpPr>
          <p:nvPr/>
        </p:nvSpPr>
        <p:spPr bwMode="auto">
          <a:xfrm>
            <a:off x="5853938" y="1673340"/>
            <a:ext cx="215900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4" name="Rectangle 291"/>
          <p:cNvSpPr>
            <a:spLocks noChangeArrowheads="1"/>
          </p:cNvSpPr>
          <p:nvPr/>
        </p:nvSpPr>
        <p:spPr bwMode="auto">
          <a:xfrm>
            <a:off x="6069838" y="1565390"/>
            <a:ext cx="720725" cy="39528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5" name="Rectangle 292"/>
          <p:cNvSpPr>
            <a:spLocks noChangeArrowheads="1"/>
          </p:cNvSpPr>
          <p:nvPr/>
        </p:nvSpPr>
        <p:spPr bwMode="auto">
          <a:xfrm>
            <a:off x="6790563" y="1565390"/>
            <a:ext cx="360363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6" name="Rectangle 293"/>
          <p:cNvSpPr>
            <a:spLocks noChangeArrowheads="1"/>
          </p:cNvSpPr>
          <p:nvPr/>
        </p:nvSpPr>
        <p:spPr bwMode="auto">
          <a:xfrm>
            <a:off x="7150925" y="1457440"/>
            <a:ext cx="360363" cy="4318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7" name="Rectangle 294"/>
          <p:cNvSpPr>
            <a:spLocks noChangeArrowheads="1"/>
          </p:cNvSpPr>
          <p:nvPr/>
        </p:nvSpPr>
        <p:spPr bwMode="auto">
          <a:xfrm>
            <a:off x="7509700" y="1636827"/>
            <a:ext cx="360363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8" name="Rectangle 295"/>
          <p:cNvSpPr>
            <a:spLocks noChangeArrowheads="1"/>
          </p:cNvSpPr>
          <p:nvPr/>
        </p:nvSpPr>
        <p:spPr bwMode="auto">
          <a:xfrm>
            <a:off x="8230425" y="2357552"/>
            <a:ext cx="107950" cy="10795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99" name="Rectangle 296"/>
          <p:cNvSpPr>
            <a:spLocks noChangeArrowheads="1"/>
          </p:cNvSpPr>
          <p:nvPr/>
        </p:nvSpPr>
        <p:spPr bwMode="auto">
          <a:xfrm>
            <a:off x="8338375" y="2716327"/>
            <a:ext cx="107950" cy="3603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0" name="Rectangle 297"/>
          <p:cNvSpPr>
            <a:spLocks noChangeArrowheads="1"/>
          </p:cNvSpPr>
          <p:nvPr/>
        </p:nvSpPr>
        <p:spPr bwMode="auto">
          <a:xfrm>
            <a:off x="7906575" y="3797415"/>
            <a:ext cx="142875" cy="7191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7509700" y="3941878"/>
            <a:ext cx="358775" cy="9350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2" name="Rectangle 299"/>
          <p:cNvSpPr>
            <a:spLocks noChangeArrowheads="1"/>
          </p:cNvSpPr>
          <p:nvPr/>
        </p:nvSpPr>
        <p:spPr bwMode="auto">
          <a:xfrm>
            <a:off x="7293800" y="3868853"/>
            <a:ext cx="215900" cy="1368425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3" name="Rectangle 300"/>
          <p:cNvSpPr>
            <a:spLocks noChangeArrowheads="1"/>
          </p:cNvSpPr>
          <p:nvPr/>
        </p:nvSpPr>
        <p:spPr bwMode="auto">
          <a:xfrm>
            <a:off x="6430200" y="3868853"/>
            <a:ext cx="755650" cy="32385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4" name="Rectangle 301"/>
          <p:cNvSpPr>
            <a:spLocks noChangeArrowheads="1"/>
          </p:cNvSpPr>
          <p:nvPr/>
        </p:nvSpPr>
        <p:spPr bwMode="auto">
          <a:xfrm>
            <a:off x="5853938" y="3400540"/>
            <a:ext cx="576263" cy="2524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5" name="Rectangle 302"/>
          <p:cNvSpPr>
            <a:spLocks noChangeArrowheads="1"/>
          </p:cNvSpPr>
          <p:nvPr/>
        </p:nvSpPr>
        <p:spPr bwMode="auto">
          <a:xfrm>
            <a:off x="5853938" y="3076690"/>
            <a:ext cx="252413" cy="3254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6" name="Rectangle 303"/>
          <p:cNvSpPr>
            <a:spLocks noChangeArrowheads="1"/>
          </p:cNvSpPr>
          <p:nvPr/>
        </p:nvSpPr>
        <p:spPr bwMode="auto">
          <a:xfrm>
            <a:off x="2829750" y="3760903"/>
            <a:ext cx="142875" cy="143986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7" name="Rectangle 304"/>
          <p:cNvSpPr>
            <a:spLocks noChangeArrowheads="1"/>
          </p:cNvSpPr>
          <p:nvPr/>
        </p:nvSpPr>
        <p:spPr bwMode="auto">
          <a:xfrm>
            <a:off x="2469388" y="3832340"/>
            <a:ext cx="327025" cy="1404938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8" name="Rectangle 305"/>
          <p:cNvSpPr>
            <a:spLocks noChangeArrowheads="1"/>
          </p:cNvSpPr>
          <p:nvPr/>
        </p:nvSpPr>
        <p:spPr bwMode="auto">
          <a:xfrm>
            <a:off x="2109025" y="4013315"/>
            <a:ext cx="363538" cy="1547813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09" name="Rectangle 306"/>
          <p:cNvSpPr>
            <a:spLocks noChangeArrowheads="1"/>
          </p:cNvSpPr>
          <p:nvPr/>
        </p:nvSpPr>
        <p:spPr bwMode="auto">
          <a:xfrm>
            <a:off x="1858200" y="4516553"/>
            <a:ext cx="107950" cy="1079500"/>
          </a:xfrm>
          <a:prstGeom prst="rect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0" name="AutoShape 307"/>
          <p:cNvSpPr>
            <a:spLocks noChangeArrowheads="1"/>
          </p:cNvSpPr>
          <p:nvPr/>
        </p:nvSpPr>
        <p:spPr bwMode="auto">
          <a:xfrm rot="5400000" flipH="1">
            <a:off x="6735000" y="3095740"/>
            <a:ext cx="468313" cy="10795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1" name="AutoShape 308"/>
          <p:cNvSpPr>
            <a:spLocks noChangeArrowheads="1"/>
          </p:cNvSpPr>
          <p:nvPr/>
        </p:nvSpPr>
        <p:spPr bwMode="auto">
          <a:xfrm rot="5400000" flipH="1">
            <a:off x="7654162" y="3724390"/>
            <a:ext cx="7302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2" name="AutoShape 309"/>
          <p:cNvSpPr>
            <a:spLocks noChangeArrowheads="1"/>
          </p:cNvSpPr>
          <p:nvPr/>
        </p:nvSpPr>
        <p:spPr bwMode="auto">
          <a:xfrm rot="5400000" flipH="1">
            <a:off x="6104762" y="3078278"/>
            <a:ext cx="325438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3" name="AutoShape 310"/>
          <p:cNvSpPr>
            <a:spLocks noChangeArrowheads="1"/>
          </p:cNvSpPr>
          <p:nvPr/>
        </p:nvSpPr>
        <p:spPr bwMode="auto">
          <a:xfrm rot="5400000" flipH="1">
            <a:off x="5834887" y="2806815"/>
            <a:ext cx="361950" cy="1809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4" name="AutoShape 311"/>
          <p:cNvSpPr>
            <a:spLocks noChangeArrowheads="1"/>
          </p:cNvSpPr>
          <p:nvPr/>
        </p:nvSpPr>
        <p:spPr bwMode="auto">
          <a:xfrm rot="5400000" flipH="1">
            <a:off x="5709475" y="2502015"/>
            <a:ext cx="361950" cy="730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5" name="AutoShape 312"/>
          <p:cNvSpPr>
            <a:spLocks noChangeArrowheads="1"/>
          </p:cNvSpPr>
          <p:nvPr/>
        </p:nvSpPr>
        <p:spPr bwMode="auto">
          <a:xfrm rot="16200000" flipH="1" flipV="1">
            <a:off x="5782500" y="2068627"/>
            <a:ext cx="357188" cy="2159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6" name="AutoShape 313"/>
          <p:cNvSpPr>
            <a:spLocks noChangeArrowheads="1"/>
          </p:cNvSpPr>
          <p:nvPr/>
        </p:nvSpPr>
        <p:spPr bwMode="auto">
          <a:xfrm rot="16200000" flipH="1" flipV="1">
            <a:off x="6233350" y="1795577"/>
            <a:ext cx="3492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7" name="AutoShape 314"/>
          <p:cNvSpPr>
            <a:spLocks noChangeArrowheads="1"/>
          </p:cNvSpPr>
          <p:nvPr/>
        </p:nvSpPr>
        <p:spPr bwMode="auto">
          <a:xfrm rot="16200000" flipH="1" flipV="1">
            <a:off x="6935025" y="1744777"/>
            <a:ext cx="71438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8" name="AutoShape 315"/>
          <p:cNvSpPr>
            <a:spLocks noChangeArrowheads="1"/>
          </p:cNvSpPr>
          <p:nvPr/>
        </p:nvSpPr>
        <p:spPr bwMode="auto">
          <a:xfrm rot="5400000" flipV="1">
            <a:off x="7293800" y="1746365"/>
            <a:ext cx="71438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19" name="AutoShape 316"/>
          <p:cNvSpPr>
            <a:spLocks noChangeArrowheads="1"/>
          </p:cNvSpPr>
          <p:nvPr/>
        </p:nvSpPr>
        <p:spPr bwMode="auto">
          <a:xfrm rot="5400000" flipV="1">
            <a:off x="7617650" y="1852727"/>
            <a:ext cx="180975" cy="396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0" name="AutoShape 317"/>
          <p:cNvSpPr>
            <a:spLocks noChangeArrowheads="1"/>
          </p:cNvSpPr>
          <p:nvPr/>
        </p:nvSpPr>
        <p:spPr bwMode="auto">
          <a:xfrm rot="5400000" flipV="1">
            <a:off x="7763700" y="2284527"/>
            <a:ext cx="574675" cy="2873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1" name="AutoShape 318"/>
          <p:cNvSpPr>
            <a:spLocks noChangeArrowheads="1"/>
          </p:cNvSpPr>
          <p:nvPr/>
        </p:nvSpPr>
        <p:spPr bwMode="auto">
          <a:xfrm rot="5400000" flipV="1">
            <a:off x="8031987" y="2878252"/>
            <a:ext cx="36036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2" name="AutoShape 319"/>
          <p:cNvSpPr>
            <a:spLocks noChangeArrowheads="1"/>
          </p:cNvSpPr>
          <p:nvPr/>
        </p:nvSpPr>
        <p:spPr bwMode="auto">
          <a:xfrm rot="16200000">
            <a:off x="7709725" y="3273540"/>
            <a:ext cx="720725" cy="325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3" name="AutoShape 320"/>
          <p:cNvSpPr>
            <a:spLocks noChangeArrowheads="1"/>
          </p:cNvSpPr>
          <p:nvPr/>
        </p:nvSpPr>
        <p:spPr bwMode="auto">
          <a:xfrm rot="16200000">
            <a:off x="7816087" y="3851390"/>
            <a:ext cx="14446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4" name="AutoShape 321"/>
          <p:cNvSpPr>
            <a:spLocks noChangeArrowheads="1"/>
          </p:cNvSpPr>
          <p:nvPr/>
        </p:nvSpPr>
        <p:spPr bwMode="auto">
          <a:xfrm rot="5400000" flipV="1">
            <a:off x="7060437" y="4641965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5" name="AutoShape 322"/>
          <p:cNvSpPr>
            <a:spLocks noChangeArrowheads="1"/>
          </p:cNvSpPr>
          <p:nvPr/>
        </p:nvSpPr>
        <p:spPr bwMode="auto">
          <a:xfrm rot="16200000">
            <a:off x="7096950" y="5038841"/>
            <a:ext cx="358775" cy="34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6" name="AutoShape 323"/>
          <p:cNvSpPr>
            <a:spLocks noChangeArrowheads="1"/>
          </p:cNvSpPr>
          <p:nvPr/>
        </p:nvSpPr>
        <p:spPr bwMode="auto">
          <a:xfrm rot="5400000" flipV="1">
            <a:off x="6827075" y="4156190"/>
            <a:ext cx="323850" cy="3952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7" name="AutoShape 324"/>
          <p:cNvSpPr>
            <a:spLocks noChangeArrowheads="1"/>
          </p:cNvSpPr>
          <p:nvPr/>
        </p:nvSpPr>
        <p:spPr bwMode="auto">
          <a:xfrm rot="5400000" flipV="1">
            <a:off x="5620575" y="3383078"/>
            <a:ext cx="539750" cy="10795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8" name="AutoShape 325"/>
          <p:cNvSpPr>
            <a:spLocks noChangeArrowheads="1"/>
          </p:cNvSpPr>
          <p:nvPr/>
        </p:nvSpPr>
        <p:spPr bwMode="auto">
          <a:xfrm rot="5400000" flipH="1">
            <a:off x="8212962" y="2482965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9" name="AutoShape 326"/>
          <p:cNvSpPr>
            <a:spLocks noChangeArrowheads="1"/>
          </p:cNvSpPr>
          <p:nvPr/>
        </p:nvSpPr>
        <p:spPr bwMode="auto">
          <a:xfrm rot="5400000" flipH="1">
            <a:off x="8285987" y="2876665"/>
            <a:ext cx="358775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0" name="AutoShape 327"/>
          <p:cNvSpPr>
            <a:spLocks noChangeArrowheads="1"/>
          </p:cNvSpPr>
          <p:nvPr/>
        </p:nvSpPr>
        <p:spPr bwMode="auto">
          <a:xfrm rot="16200000" flipH="1" flipV="1">
            <a:off x="8249475" y="3202103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1" name="AutoShape 328"/>
          <p:cNvSpPr>
            <a:spLocks noChangeArrowheads="1"/>
          </p:cNvSpPr>
          <p:nvPr/>
        </p:nvSpPr>
        <p:spPr bwMode="auto">
          <a:xfrm rot="16200000" flipH="1" flipV="1">
            <a:off x="8124062" y="3543415"/>
            <a:ext cx="358775" cy="1444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2" name="AutoShape 329"/>
          <p:cNvSpPr>
            <a:spLocks noChangeArrowheads="1"/>
          </p:cNvSpPr>
          <p:nvPr/>
        </p:nvSpPr>
        <p:spPr bwMode="auto">
          <a:xfrm rot="16200000" flipH="1" flipV="1">
            <a:off x="7997062" y="3922828"/>
            <a:ext cx="35877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3" name="AutoShape 330"/>
          <p:cNvSpPr>
            <a:spLocks noChangeArrowheads="1"/>
          </p:cNvSpPr>
          <p:nvPr/>
        </p:nvSpPr>
        <p:spPr bwMode="auto">
          <a:xfrm rot="16200000" flipH="1" flipV="1">
            <a:off x="7908162" y="4300653"/>
            <a:ext cx="35877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4" name="AutoShape 331"/>
          <p:cNvSpPr>
            <a:spLocks noChangeArrowheads="1"/>
          </p:cNvSpPr>
          <p:nvPr/>
        </p:nvSpPr>
        <p:spPr bwMode="auto">
          <a:xfrm rot="16200000">
            <a:off x="3837812" y="2644890"/>
            <a:ext cx="7302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5" name="AutoShape 332"/>
          <p:cNvSpPr>
            <a:spLocks noChangeArrowheads="1"/>
          </p:cNvSpPr>
          <p:nvPr/>
        </p:nvSpPr>
        <p:spPr bwMode="auto">
          <a:xfrm rot="16200000">
            <a:off x="3999737" y="2375015"/>
            <a:ext cx="180975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6" name="AutoShape 333"/>
          <p:cNvSpPr>
            <a:spLocks noChangeArrowheads="1"/>
          </p:cNvSpPr>
          <p:nvPr/>
        </p:nvSpPr>
        <p:spPr bwMode="auto">
          <a:xfrm rot="5400000" flipH="1">
            <a:off x="4629975" y="2105140"/>
            <a:ext cx="34925" cy="7556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7" name="AutoShape 334"/>
          <p:cNvSpPr>
            <a:spLocks noChangeArrowheads="1"/>
          </p:cNvSpPr>
          <p:nvPr/>
        </p:nvSpPr>
        <p:spPr bwMode="auto">
          <a:xfrm flipH="1">
            <a:off x="5025263" y="1997190"/>
            <a:ext cx="288925" cy="5032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8" name="AutoShape 335"/>
          <p:cNvSpPr>
            <a:spLocks noChangeArrowheads="1"/>
          </p:cNvSpPr>
          <p:nvPr/>
        </p:nvSpPr>
        <p:spPr bwMode="auto">
          <a:xfrm flipH="1">
            <a:off x="5314188" y="1673340"/>
            <a:ext cx="395288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39" name="AutoShape 336"/>
          <p:cNvSpPr>
            <a:spLocks noChangeArrowheads="1"/>
          </p:cNvSpPr>
          <p:nvPr/>
        </p:nvSpPr>
        <p:spPr bwMode="auto">
          <a:xfrm flipH="1">
            <a:off x="5709475" y="1565390"/>
            <a:ext cx="358775" cy="106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0" name="AutoShape 337"/>
          <p:cNvSpPr>
            <a:spLocks noChangeArrowheads="1"/>
          </p:cNvSpPr>
          <p:nvPr/>
        </p:nvSpPr>
        <p:spPr bwMode="auto">
          <a:xfrm flipH="1">
            <a:off x="6069838" y="1420927"/>
            <a:ext cx="1081088" cy="142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1" name="AutoShape 338"/>
          <p:cNvSpPr>
            <a:spLocks noChangeArrowheads="1"/>
          </p:cNvSpPr>
          <p:nvPr/>
        </p:nvSpPr>
        <p:spPr bwMode="auto">
          <a:xfrm rot="5400000" flipH="1">
            <a:off x="7311262" y="1260590"/>
            <a:ext cx="36513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2" name="AutoShape 339"/>
          <p:cNvSpPr>
            <a:spLocks noChangeArrowheads="1"/>
          </p:cNvSpPr>
          <p:nvPr/>
        </p:nvSpPr>
        <p:spPr bwMode="auto">
          <a:xfrm rot="5400000" flipH="1">
            <a:off x="7598600" y="1368540"/>
            <a:ext cx="179388" cy="358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3" name="AutoShape 340"/>
          <p:cNvSpPr>
            <a:spLocks noChangeArrowheads="1"/>
          </p:cNvSpPr>
          <p:nvPr/>
        </p:nvSpPr>
        <p:spPr bwMode="auto">
          <a:xfrm rot="5400000" flipH="1">
            <a:off x="7835137" y="1671752"/>
            <a:ext cx="431800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4" name="AutoShape 341"/>
          <p:cNvSpPr>
            <a:spLocks noChangeArrowheads="1"/>
          </p:cNvSpPr>
          <p:nvPr/>
        </p:nvSpPr>
        <p:spPr bwMode="auto">
          <a:xfrm rot="5400000" flipH="1">
            <a:off x="8139937" y="2159115"/>
            <a:ext cx="28892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5" name="AutoShape 342"/>
          <p:cNvSpPr>
            <a:spLocks noChangeArrowheads="1"/>
          </p:cNvSpPr>
          <p:nvPr/>
        </p:nvSpPr>
        <p:spPr bwMode="auto">
          <a:xfrm rot="16200000" flipH="1" flipV="1">
            <a:off x="2469387" y="5237278"/>
            <a:ext cx="323850" cy="323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6" name="AutoShape 343"/>
          <p:cNvSpPr>
            <a:spLocks noChangeArrowheads="1"/>
          </p:cNvSpPr>
          <p:nvPr/>
        </p:nvSpPr>
        <p:spPr bwMode="auto">
          <a:xfrm>
            <a:off x="3045650" y="4516553"/>
            <a:ext cx="866775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7" name="AutoShape 344"/>
          <p:cNvSpPr>
            <a:spLocks noChangeArrowheads="1"/>
          </p:cNvSpPr>
          <p:nvPr/>
        </p:nvSpPr>
        <p:spPr bwMode="auto">
          <a:xfrm>
            <a:off x="2974213" y="4157778"/>
            <a:ext cx="74613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8" name="AutoShape 345"/>
          <p:cNvSpPr>
            <a:spLocks noChangeArrowheads="1"/>
          </p:cNvSpPr>
          <p:nvPr/>
        </p:nvSpPr>
        <p:spPr bwMode="auto">
          <a:xfrm rot="16200000" flipH="1" flipV="1">
            <a:off x="2236025" y="5434128"/>
            <a:ext cx="107950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49" name="AutoShape 346"/>
          <p:cNvSpPr>
            <a:spLocks noChangeArrowheads="1"/>
          </p:cNvSpPr>
          <p:nvPr/>
        </p:nvSpPr>
        <p:spPr bwMode="auto">
          <a:xfrm rot="5400000" flipV="1">
            <a:off x="1947100" y="5508741"/>
            <a:ext cx="71438" cy="2508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0" name="AutoShape 347"/>
          <p:cNvSpPr>
            <a:spLocks noChangeArrowheads="1"/>
          </p:cNvSpPr>
          <p:nvPr/>
        </p:nvSpPr>
        <p:spPr bwMode="auto">
          <a:xfrm rot="5400000" flipV="1">
            <a:off x="1785175" y="5524616"/>
            <a:ext cx="71438" cy="730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1" name="AutoShape 348"/>
          <p:cNvSpPr>
            <a:spLocks noChangeArrowheads="1"/>
          </p:cNvSpPr>
          <p:nvPr/>
        </p:nvSpPr>
        <p:spPr bwMode="auto">
          <a:xfrm rot="5400000" flipV="1">
            <a:off x="1551812" y="5291253"/>
            <a:ext cx="395288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2" name="AutoShape 349"/>
          <p:cNvSpPr>
            <a:spLocks noChangeArrowheads="1"/>
          </p:cNvSpPr>
          <p:nvPr/>
        </p:nvSpPr>
        <p:spPr bwMode="auto">
          <a:xfrm rot="16200000">
            <a:off x="1443862" y="4786428"/>
            <a:ext cx="612775" cy="714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3" name="AutoShape 350"/>
          <p:cNvSpPr>
            <a:spLocks noChangeArrowheads="1"/>
          </p:cNvSpPr>
          <p:nvPr/>
        </p:nvSpPr>
        <p:spPr bwMode="auto">
          <a:xfrm rot="16200000">
            <a:off x="1964562" y="4014903"/>
            <a:ext cx="146050" cy="1428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4" name="AutoShape 351"/>
          <p:cNvSpPr>
            <a:spLocks noChangeArrowheads="1"/>
          </p:cNvSpPr>
          <p:nvPr/>
        </p:nvSpPr>
        <p:spPr bwMode="auto">
          <a:xfrm rot="16200000">
            <a:off x="2197925" y="3743440"/>
            <a:ext cx="182563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5" name="AutoShape 352"/>
          <p:cNvSpPr>
            <a:spLocks noChangeArrowheads="1"/>
          </p:cNvSpPr>
          <p:nvPr/>
        </p:nvSpPr>
        <p:spPr bwMode="auto">
          <a:xfrm rot="16200000">
            <a:off x="2613850" y="3616440"/>
            <a:ext cx="71438" cy="3603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6" name="AutoShape 353"/>
          <p:cNvSpPr>
            <a:spLocks noChangeArrowheads="1"/>
          </p:cNvSpPr>
          <p:nvPr/>
        </p:nvSpPr>
        <p:spPr bwMode="auto">
          <a:xfrm rot="16200000">
            <a:off x="2883725" y="3419590"/>
            <a:ext cx="287338" cy="3952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7" name="AutoShape 354"/>
          <p:cNvSpPr>
            <a:spLocks noChangeArrowheads="1"/>
          </p:cNvSpPr>
          <p:nvPr/>
        </p:nvSpPr>
        <p:spPr bwMode="auto">
          <a:xfrm rot="16200000">
            <a:off x="3152012" y="2789353"/>
            <a:ext cx="757238" cy="612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8" name="AutoShape 355"/>
          <p:cNvSpPr>
            <a:spLocks noChangeArrowheads="1"/>
          </p:cNvSpPr>
          <p:nvPr/>
        </p:nvSpPr>
        <p:spPr bwMode="auto">
          <a:xfrm rot="16200000" flipH="1" flipV="1">
            <a:off x="5117337" y="3633903"/>
            <a:ext cx="215900" cy="2524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59" name="AutoShape 356"/>
          <p:cNvSpPr>
            <a:spLocks noChangeArrowheads="1"/>
          </p:cNvSpPr>
          <p:nvPr/>
        </p:nvSpPr>
        <p:spPr bwMode="auto">
          <a:xfrm rot="16200000" flipH="1" flipV="1">
            <a:off x="4899850" y="3959340"/>
            <a:ext cx="288925" cy="107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0" name="AutoShape 357"/>
          <p:cNvSpPr>
            <a:spLocks noChangeArrowheads="1"/>
          </p:cNvSpPr>
          <p:nvPr/>
        </p:nvSpPr>
        <p:spPr bwMode="auto">
          <a:xfrm rot="16200000" flipH="1" flipV="1">
            <a:off x="4666487" y="4192703"/>
            <a:ext cx="358775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1" name="AutoShape 358"/>
          <p:cNvSpPr>
            <a:spLocks noChangeArrowheads="1"/>
          </p:cNvSpPr>
          <p:nvPr/>
        </p:nvSpPr>
        <p:spPr bwMode="auto">
          <a:xfrm rot="5400000" flipV="1">
            <a:off x="3621912" y="4948353"/>
            <a:ext cx="36513" cy="5413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2" name="AutoShape 359"/>
          <p:cNvSpPr>
            <a:spLocks noChangeArrowheads="1"/>
          </p:cNvSpPr>
          <p:nvPr/>
        </p:nvSpPr>
        <p:spPr bwMode="auto">
          <a:xfrm rot="16200000" flipH="1" flipV="1">
            <a:off x="3064700" y="4929303"/>
            <a:ext cx="34925" cy="57626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3" name="AutoShape 360"/>
          <p:cNvSpPr>
            <a:spLocks noChangeArrowheads="1"/>
          </p:cNvSpPr>
          <p:nvPr/>
        </p:nvSpPr>
        <p:spPr bwMode="auto">
          <a:xfrm rot="16200000">
            <a:off x="1696275" y="4246678"/>
            <a:ext cx="358775" cy="17938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4" name="AutoShape 361"/>
          <p:cNvSpPr>
            <a:spLocks noChangeArrowheads="1"/>
          </p:cNvSpPr>
          <p:nvPr/>
        </p:nvSpPr>
        <p:spPr bwMode="auto">
          <a:xfrm rot="16200000">
            <a:off x="4233100" y="4194290"/>
            <a:ext cx="361950" cy="2889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5" name="AutoShape 362"/>
          <p:cNvSpPr>
            <a:spLocks noChangeArrowheads="1"/>
          </p:cNvSpPr>
          <p:nvPr/>
        </p:nvSpPr>
        <p:spPr bwMode="auto">
          <a:xfrm rot="5400000" flipV="1">
            <a:off x="4361687" y="3959340"/>
            <a:ext cx="358775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6" name="AutoShape 363"/>
          <p:cNvSpPr>
            <a:spLocks noChangeArrowheads="1"/>
          </p:cNvSpPr>
          <p:nvPr/>
        </p:nvSpPr>
        <p:spPr bwMode="auto">
          <a:xfrm rot="5400000" flipV="1">
            <a:off x="4234687" y="3508490"/>
            <a:ext cx="358775" cy="21590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7" name="AutoShape 364"/>
          <p:cNvSpPr>
            <a:spLocks noChangeArrowheads="1"/>
          </p:cNvSpPr>
          <p:nvPr/>
        </p:nvSpPr>
        <p:spPr bwMode="auto">
          <a:xfrm rot="5400000" flipV="1">
            <a:off x="4269612" y="3398953"/>
            <a:ext cx="36513" cy="36513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8" name="AutoShape 365"/>
          <p:cNvSpPr>
            <a:spLocks noChangeArrowheads="1"/>
          </p:cNvSpPr>
          <p:nvPr/>
        </p:nvSpPr>
        <p:spPr bwMode="auto">
          <a:xfrm rot="5400000" flipV="1">
            <a:off x="4034662" y="3167178"/>
            <a:ext cx="109538" cy="3619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69" name="AutoShape 366"/>
          <p:cNvSpPr>
            <a:spLocks noChangeArrowheads="1"/>
          </p:cNvSpPr>
          <p:nvPr/>
        </p:nvSpPr>
        <p:spPr bwMode="auto">
          <a:xfrm rot="16200000" flipH="1" flipV="1">
            <a:off x="3799712" y="3330690"/>
            <a:ext cx="144463" cy="698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0" name="AutoShape 367"/>
          <p:cNvSpPr>
            <a:spLocks noChangeArrowheads="1"/>
          </p:cNvSpPr>
          <p:nvPr/>
        </p:nvSpPr>
        <p:spPr bwMode="auto">
          <a:xfrm rot="16200000" flipH="1" flipV="1">
            <a:off x="3548887" y="3438640"/>
            <a:ext cx="287338" cy="2857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1" name="AutoShape 368"/>
          <p:cNvSpPr>
            <a:spLocks noChangeArrowheads="1"/>
          </p:cNvSpPr>
          <p:nvPr/>
        </p:nvSpPr>
        <p:spPr bwMode="auto">
          <a:xfrm rot="16200000" flipH="1" flipV="1">
            <a:off x="3458400" y="3708515"/>
            <a:ext cx="73025" cy="10477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2" name="AutoShape 369"/>
          <p:cNvSpPr>
            <a:spLocks noChangeArrowheads="1"/>
          </p:cNvSpPr>
          <p:nvPr/>
        </p:nvSpPr>
        <p:spPr bwMode="auto">
          <a:xfrm rot="16200000" flipH="1" flipV="1">
            <a:off x="3188525" y="3799003"/>
            <a:ext cx="252413" cy="249238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3" name="AutoShape 370"/>
          <p:cNvSpPr>
            <a:spLocks noChangeArrowheads="1"/>
          </p:cNvSpPr>
          <p:nvPr/>
        </p:nvSpPr>
        <p:spPr bwMode="auto">
          <a:xfrm rot="16200000" flipH="1" flipV="1">
            <a:off x="3026600" y="3997440"/>
            <a:ext cx="107950" cy="212725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4" name="AutoShape 371"/>
          <p:cNvSpPr>
            <a:spLocks noChangeArrowheads="1"/>
          </p:cNvSpPr>
          <p:nvPr/>
        </p:nvSpPr>
        <p:spPr bwMode="auto">
          <a:xfrm rot="16200000" flipH="1" flipV="1">
            <a:off x="3945762" y="4480041"/>
            <a:ext cx="720725" cy="793750"/>
          </a:xfrm>
          <a:prstGeom prst="rtTriangle">
            <a:avLst/>
          </a:prstGeom>
          <a:solidFill>
            <a:srgbClr val="3366CC"/>
          </a:solidFill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5" name="AutoShape 372"/>
          <p:cNvSpPr>
            <a:spLocks noChangeArrowheads="1"/>
          </p:cNvSpPr>
          <p:nvPr/>
        </p:nvSpPr>
        <p:spPr bwMode="auto">
          <a:xfrm rot="16200000" flipH="1">
            <a:off x="7654162" y="3724390"/>
            <a:ext cx="71438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6" name="AutoShape 373"/>
          <p:cNvSpPr>
            <a:spLocks noChangeArrowheads="1"/>
          </p:cNvSpPr>
          <p:nvPr/>
        </p:nvSpPr>
        <p:spPr bwMode="auto">
          <a:xfrm rot="5400000">
            <a:off x="7816087" y="3851390"/>
            <a:ext cx="14446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7" name="AutoShape 374"/>
          <p:cNvSpPr>
            <a:spLocks noChangeArrowheads="1"/>
          </p:cNvSpPr>
          <p:nvPr/>
        </p:nvSpPr>
        <p:spPr bwMode="auto">
          <a:xfrm flipH="1">
            <a:off x="7509700" y="3113203"/>
            <a:ext cx="361950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8" name="Rectangle 375"/>
          <p:cNvSpPr>
            <a:spLocks noChangeArrowheads="1"/>
          </p:cNvSpPr>
          <p:nvPr/>
        </p:nvSpPr>
        <p:spPr bwMode="auto">
          <a:xfrm>
            <a:off x="7798625" y="3437053"/>
            <a:ext cx="106363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79" name="Rectangle 376"/>
          <p:cNvSpPr>
            <a:spLocks noChangeArrowheads="1"/>
          </p:cNvSpPr>
          <p:nvPr/>
        </p:nvSpPr>
        <p:spPr bwMode="auto">
          <a:xfrm>
            <a:off x="7870063" y="3113203"/>
            <a:ext cx="73025" cy="698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0" name="AutoShape 377"/>
          <p:cNvSpPr>
            <a:spLocks noChangeArrowheads="1"/>
          </p:cNvSpPr>
          <p:nvPr/>
        </p:nvSpPr>
        <p:spPr bwMode="auto">
          <a:xfrm>
            <a:off x="7509700" y="1960677"/>
            <a:ext cx="398463" cy="17938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1" name="Rectangle 378"/>
          <p:cNvSpPr>
            <a:spLocks noChangeArrowheads="1"/>
          </p:cNvSpPr>
          <p:nvPr/>
        </p:nvSpPr>
        <p:spPr bwMode="auto">
          <a:xfrm>
            <a:off x="7509700" y="3473565"/>
            <a:ext cx="360363" cy="3952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2" name="Rectangle 379"/>
          <p:cNvSpPr>
            <a:spLocks noChangeArrowheads="1"/>
          </p:cNvSpPr>
          <p:nvPr/>
        </p:nvSpPr>
        <p:spPr bwMode="auto">
          <a:xfrm>
            <a:off x="5925375" y="2608377"/>
            <a:ext cx="1117600" cy="1079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3" name="Rectangle 380"/>
          <p:cNvSpPr>
            <a:spLocks noChangeArrowheads="1"/>
          </p:cNvSpPr>
          <p:nvPr/>
        </p:nvSpPr>
        <p:spPr bwMode="auto">
          <a:xfrm>
            <a:off x="6430200" y="3076690"/>
            <a:ext cx="612775" cy="32543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4" name="Rectangle 381"/>
          <p:cNvSpPr>
            <a:spLocks noChangeArrowheads="1"/>
          </p:cNvSpPr>
          <p:nvPr/>
        </p:nvSpPr>
        <p:spPr bwMode="auto">
          <a:xfrm>
            <a:off x="7042975" y="3149715"/>
            <a:ext cx="863600" cy="32543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5" name="Rectangle 382"/>
          <p:cNvSpPr>
            <a:spLocks noChangeArrowheads="1"/>
          </p:cNvSpPr>
          <p:nvPr/>
        </p:nvSpPr>
        <p:spPr bwMode="auto">
          <a:xfrm>
            <a:off x="7906575" y="2716327"/>
            <a:ext cx="287338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6" name="Rectangle 383"/>
          <p:cNvSpPr>
            <a:spLocks noChangeArrowheads="1"/>
          </p:cNvSpPr>
          <p:nvPr/>
        </p:nvSpPr>
        <p:spPr bwMode="auto">
          <a:xfrm>
            <a:off x="5925375" y="2284527"/>
            <a:ext cx="1979613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7" name="Rectangle 384"/>
          <p:cNvSpPr>
            <a:spLocks noChangeArrowheads="1"/>
          </p:cNvSpPr>
          <p:nvPr/>
        </p:nvSpPr>
        <p:spPr bwMode="auto">
          <a:xfrm>
            <a:off x="6069838" y="1997190"/>
            <a:ext cx="1476375" cy="3238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8" name="Rectangle 385"/>
          <p:cNvSpPr>
            <a:spLocks noChangeArrowheads="1"/>
          </p:cNvSpPr>
          <p:nvPr/>
        </p:nvSpPr>
        <p:spPr bwMode="auto">
          <a:xfrm>
            <a:off x="6430200" y="1960677"/>
            <a:ext cx="1079500" cy="7302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89" name="Rectangle 386"/>
          <p:cNvSpPr>
            <a:spLocks noChangeArrowheads="1"/>
          </p:cNvSpPr>
          <p:nvPr/>
        </p:nvSpPr>
        <p:spPr bwMode="auto">
          <a:xfrm>
            <a:off x="7546213" y="2141652"/>
            <a:ext cx="358775" cy="1793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0" name="Rectangle 387"/>
          <p:cNvSpPr>
            <a:spLocks noChangeArrowheads="1"/>
          </p:cNvSpPr>
          <p:nvPr/>
        </p:nvSpPr>
        <p:spPr bwMode="auto">
          <a:xfrm>
            <a:off x="6106350" y="2716327"/>
            <a:ext cx="936625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1" name="AutoShape 388"/>
          <p:cNvSpPr>
            <a:spLocks noChangeArrowheads="1"/>
          </p:cNvSpPr>
          <p:nvPr/>
        </p:nvSpPr>
        <p:spPr bwMode="auto">
          <a:xfrm rot="16200000" flipH="1">
            <a:off x="7528750" y="2662352"/>
            <a:ext cx="396875" cy="361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2" name="AutoShape 389"/>
          <p:cNvSpPr>
            <a:spLocks noChangeArrowheads="1"/>
          </p:cNvSpPr>
          <p:nvPr/>
        </p:nvSpPr>
        <p:spPr bwMode="auto">
          <a:xfrm rot="5400000">
            <a:off x="7060437" y="2627427"/>
            <a:ext cx="71438" cy="106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3" name="AutoShape 390"/>
          <p:cNvSpPr>
            <a:spLocks noChangeArrowheads="1"/>
          </p:cNvSpPr>
          <p:nvPr/>
        </p:nvSpPr>
        <p:spPr bwMode="auto">
          <a:xfrm rot="5400000">
            <a:off x="7708137" y="3275128"/>
            <a:ext cx="720725" cy="323850"/>
          </a:xfrm>
          <a:prstGeom prst="rtTriangle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4" name="AutoShape 391"/>
          <p:cNvSpPr>
            <a:spLocks noChangeArrowheads="1"/>
          </p:cNvSpPr>
          <p:nvPr/>
        </p:nvSpPr>
        <p:spPr bwMode="auto">
          <a:xfrm rot="16200000" flipH="1">
            <a:off x="6736587" y="3094153"/>
            <a:ext cx="468313" cy="108108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5" name="AutoShape 392"/>
          <p:cNvSpPr>
            <a:spLocks noChangeArrowheads="1"/>
          </p:cNvSpPr>
          <p:nvPr/>
        </p:nvSpPr>
        <p:spPr bwMode="auto">
          <a:xfrm rot="16200000" flipH="1">
            <a:off x="6107937" y="3075103"/>
            <a:ext cx="323850" cy="325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6" name="AutoShape 393"/>
          <p:cNvSpPr>
            <a:spLocks noChangeArrowheads="1"/>
          </p:cNvSpPr>
          <p:nvPr/>
        </p:nvSpPr>
        <p:spPr bwMode="auto">
          <a:xfrm rot="16200000" flipH="1">
            <a:off x="5836475" y="2805227"/>
            <a:ext cx="360363" cy="1825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7" name="AutoShape 394"/>
          <p:cNvSpPr>
            <a:spLocks noChangeArrowheads="1"/>
          </p:cNvSpPr>
          <p:nvPr/>
        </p:nvSpPr>
        <p:spPr bwMode="auto">
          <a:xfrm rot="16200000" flipH="1">
            <a:off x="5711062" y="2500427"/>
            <a:ext cx="360363" cy="746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8" name="AutoShape 395"/>
          <p:cNvSpPr>
            <a:spLocks noChangeArrowheads="1"/>
          </p:cNvSpPr>
          <p:nvPr/>
        </p:nvSpPr>
        <p:spPr bwMode="auto">
          <a:xfrm flipH="1">
            <a:off x="5853938" y="1997190"/>
            <a:ext cx="215900" cy="361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99" name="AutoShape 396"/>
          <p:cNvSpPr>
            <a:spLocks noChangeArrowheads="1"/>
          </p:cNvSpPr>
          <p:nvPr/>
        </p:nvSpPr>
        <p:spPr bwMode="auto">
          <a:xfrm flipH="1">
            <a:off x="6069838" y="1960677"/>
            <a:ext cx="361950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0" name="AutoShape 397"/>
          <p:cNvSpPr>
            <a:spLocks noChangeArrowheads="1"/>
          </p:cNvSpPr>
          <p:nvPr/>
        </p:nvSpPr>
        <p:spPr bwMode="auto">
          <a:xfrm flipH="1">
            <a:off x="6790563" y="1889240"/>
            <a:ext cx="361950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1" name="AutoShape 398"/>
          <p:cNvSpPr>
            <a:spLocks noChangeArrowheads="1"/>
          </p:cNvSpPr>
          <p:nvPr/>
        </p:nvSpPr>
        <p:spPr bwMode="auto">
          <a:xfrm flipH="1">
            <a:off x="7870063" y="3076690"/>
            <a:ext cx="3651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2" name="AutoShape 399"/>
          <p:cNvSpPr>
            <a:spLocks noChangeArrowheads="1"/>
          </p:cNvSpPr>
          <p:nvPr/>
        </p:nvSpPr>
        <p:spPr bwMode="auto">
          <a:xfrm>
            <a:off x="7150925" y="1889240"/>
            <a:ext cx="361950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3" name="AutoShape 400"/>
          <p:cNvSpPr>
            <a:spLocks noChangeArrowheads="1"/>
          </p:cNvSpPr>
          <p:nvPr/>
        </p:nvSpPr>
        <p:spPr bwMode="auto">
          <a:xfrm>
            <a:off x="7906575" y="2141652"/>
            <a:ext cx="287338" cy="5746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4" name="AutoShape 401"/>
          <p:cNvSpPr>
            <a:spLocks noChangeArrowheads="1"/>
          </p:cNvSpPr>
          <p:nvPr/>
        </p:nvSpPr>
        <p:spPr bwMode="auto">
          <a:xfrm>
            <a:off x="8193913" y="2716327"/>
            <a:ext cx="36513" cy="3587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5" name="AutoShape 402"/>
          <p:cNvSpPr>
            <a:spLocks noChangeArrowheads="1"/>
          </p:cNvSpPr>
          <p:nvPr/>
        </p:nvSpPr>
        <p:spPr bwMode="auto">
          <a:xfrm>
            <a:off x="7042975" y="3076690"/>
            <a:ext cx="468313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6" name="Rectangle 403"/>
          <p:cNvSpPr>
            <a:spLocks noChangeArrowheads="1"/>
          </p:cNvSpPr>
          <p:nvPr/>
        </p:nvSpPr>
        <p:spPr bwMode="auto">
          <a:xfrm>
            <a:off x="3909250" y="3400540"/>
            <a:ext cx="360363" cy="3651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4234688" y="3797415"/>
            <a:ext cx="288925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8" name="Rectangle 405"/>
          <p:cNvSpPr>
            <a:spLocks noChangeArrowheads="1"/>
          </p:cNvSpPr>
          <p:nvPr/>
        </p:nvSpPr>
        <p:spPr bwMode="auto">
          <a:xfrm>
            <a:off x="3045650" y="4157778"/>
            <a:ext cx="755650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09" name="Rectangle 406"/>
          <p:cNvSpPr>
            <a:spLocks noChangeArrowheads="1"/>
          </p:cNvSpPr>
          <p:nvPr/>
        </p:nvSpPr>
        <p:spPr bwMode="auto">
          <a:xfrm>
            <a:off x="3801300" y="4265728"/>
            <a:ext cx="468313" cy="25082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0" name="Rectangle 407"/>
          <p:cNvSpPr>
            <a:spLocks noChangeArrowheads="1"/>
          </p:cNvSpPr>
          <p:nvPr/>
        </p:nvSpPr>
        <p:spPr bwMode="auto">
          <a:xfrm>
            <a:off x="4017200" y="3437053"/>
            <a:ext cx="288925" cy="827088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1" name="Rectangle 408"/>
          <p:cNvSpPr>
            <a:spLocks noChangeArrowheads="1"/>
          </p:cNvSpPr>
          <p:nvPr/>
        </p:nvSpPr>
        <p:spPr bwMode="auto">
          <a:xfrm>
            <a:off x="3837813" y="3437053"/>
            <a:ext cx="252413" cy="612775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2" name="Rectangle 409"/>
          <p:cNvSpPr>
            <a:spLocks noChangeArrowheads="1"/>
          </p:cNvSpPr>
          <p:nvPr/>
        </p:nvSpPr>
        <p:spPr bwMode="auto">
          <a:xfrm>
            <a:off x="3550475" y="3724390"/>
            <a:ext cx="287338" cy="36036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3" name="Rectangle 410"/>
          <p:cNvSpPr>
            <a:spLocks noChangeArrowheads="1"/>
          </p:cNvSpPr>
          <p:nvPr/>
        </p:nvSpPr>
        <p:spPr bwMode="auto">
          <a:xfrm>
            <a:off x="3190113" y="4049828"/>
            <a:ext cx="611188" cy="107950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4" name="Rectangle 411"/>
          <p:cNvSpPr>
            <a:spLocks noChangeArrowheads="1"/>
          </p:cNvSpPr>
          <p:nvPr/>
        </p:nvSpPr>
        <p:spPr bwMode="auto">
          <a:xfrm>
            <a:off x="3442525" y="3797415"/>
            <a:ext cx="107950" cy="252413"/>
          </a:xfrm>
          <a:prstGeom prst="rect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5" name="AutoShape 412"/>
          <p:cNvSpPr>
            <a:spLocks noChangeArrowheads="1"/>
          </p:cNvSpPr>
          <p:nvPr/>
        </p:nvSpPr>
        <p:spPr bwMode="auto">
          <a:xfrm>
            <a:off x="4522025" y="3797415"/>
            <a:ext cx="34925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6" name="AutoShape 413"/>
          <p:cNvSpPr>
            <a:spLocks noChangeArrowheads="1"/>
          </p:cNvSpPr>
          <p:nvPr/>
        </p:nvSpPr>
        <p:spPr bwMode="auto">
          <a:xfrm rot="5400000">
            <a:off x="3945762" y="4480040"/>
            <a:ext cx="288925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7" name="AutoShape 414"/>
          <p:cNvSpPr>
            <a:spLocks noChangeArrowheads="1"/>
          </p:cNvSpPr>
          <p:nvPr/>
        </p:nvSpPr>
        <p:spPr bwMode="auto">
          <a:xfrm rot="5400000">
            <a:off x="4234687" y="4192703"/>
            <a:ext cx="358775" cy="28892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8" name="AutoShape 415"/>
          <p:cNvSpPr>
            <a:spLocks noChangeArrowheads="1"/>
          </p:cNvSpPr>
          <p:nvPr/>
        </p:nvSpPr>
        <p:spPr bwMode="auto">
          <a:xfrm rot="5400000">
            <a:off x="3801300" y="4049828"/>
            <a:ext cx="106363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19" name="AutoShape 416"/>
          <p:cNvSpPr>
            <a:spLocks noChangeArrowheads="1"/>
          </p:cNvSpPr>
          <p:nvPr/>
        </p:nvSpPr>
        <p:spPr bwMode="auto">
          <a:xfrm>
            <a:off x="4306125" y="3437053"/>
            <a:ext cx="214313" cy="36036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0" name="AutoShape 417"/>
          <p:cNvSpPr>
            <a:spLocks noChangeArrowheads="1"/>
          </p:cNvSpPr>
          <p:nvPr/>
        </p:nvSpPr>
        <p:spPr bwMode="auto">
          <a:xfrm>
            <a:off x="4269613" y="3398953"/>
            <a:ext cx="36513" cy="365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1" name="AutoShape 418"/>
          <p:cNvSpPr>
            <a:spLocks noChangeArrowheads="1"/>
          </p:cNvSpPr>
          <p:nvPr/>
        </p:nvSpPr>
        <p:spPr bwMode="auto">
          <a:xfrm>
            <a:off x="3910838" y="3295765"/>
            <a:ext cx="361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2" name="AutoShape 419"/>
          <p:cNvSpPr>
            <a:spLocks noChangeArrowheads="1"/>
          </p:cNvSpPr>
          <p:nvPr/>
        </p:nvSpPr>
        <p:spPr bwMode="auto">
          <a:xfrm>
            <a:off x="3801300" y="415777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3" name="AutoShape 420"/>
          <p:cNvSpPr>
            <a:spLocks noChangeArrowheads="1"/>
          </p:cNvSpPr>
          <p:nvPr/>
        </p:nvSpPr>
        <p:spPr bwMode="auto">
          <a:xfrm rot="16200000">
            <a:off x="3909250" y="415777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4" name="AutoShape 421"/>
          <p:cNvSpPr>
            <a:spLocks noChangeArrowheads="1"/>
          </p:cNvSpPr>
          <p:nvPr/>
        </p:nvSpPr>
        <p:spPr bwMode="auto">
          <a:xfrm rot="16200000">
            <a:off x="3028187" y="3995853"/>
            <a:ext cx="107950" cy="21590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5" name="AutoShape 422"/>
          <p:cNvSpPr>
            <a:spLocks noChangeArrowheads="1"/>
          </p:cNvSpPr>
          <p:nvPr/>
        </p:nvSpPr>
        <p:spPr bwMode="auto">
          <a:xfrm rot="16200000">
            <a:off x="3190112" y="3797415"/>
            <a:ext cx="252413" cy="252413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6" name="AutoShape 423"/>
          <p:cNvSpPr>
            <a:spLocks noChangeArrowheads="1"/>
          </p:cNvSpPr>
          <p:nvPr/>
        </p:nvSpPr>
        <p:spPr bwMode="auto">
          <a:xfrm rot="16200000">
            <a:off x="3459987" y="3706928"/>
            <a:ext cx="73025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7" name="AutoShape 424"/>
          <p:cNvSpPr>
            <a:spLocks noChangeArrowheads="1"/>
          </p:cNvSpPr>
          <p:nvPr/>
        </p:nvSpPr>
        <p:spPr bwMode="auto">
          <a:xfrm rot="16200000">
            <a:off x="3550475" y="3437053"/>
            <a:ext cx="288925" cy="2873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8" name="AutoShape 425"/>
          <p:cNvSpPr>
            <a:spLocks noChangeArrowheads="1"/>
          </p:cNvSpPr>
          <p:nvPr/>
        </p:nvSpPr>
        <p:spPr bwMode="auto">
          <a:xfrm rot="16200000">
            <a:off x="3801300" y="3329103"/>
            <a:ext cx="144463" cy="71438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29" name="AutoShape 426"/>
          <p:cNvSpPr>
            <a:spLocks noChangeArrowheads="1"/>
          </p:cNvSpPr>
          <p:nvPr/>
        </p:nvSpPr>
        <p:spPr bwMode="auto">
          <a:xfrm rot="10800000">
            <a:off x="2974213" y="4157778"/>
            <a:ext cx="71438" cy="35877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0" name="AutoShape 427"/>
          <p:cNvSpPr>
            <a:spLocks noChangeArrowheads="1"/>
          </p:cNvSpPr>
          <p:nvPr/>
        </p:nvSpPr>
        <p:spPr bwMode="auto">
          <a:xfrm rot="10800000">
            <a:off x="3045650" y="4516553"/>
            <a:ext cx="863600" cy="288925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1" name="AutoShape 428"/>
          <p:cNvSpPr>
            <a:spLocks noChangeArrowheads="1"/>
          </p:cNvSpPr>
          <p:nvPr/>
        </p:nvSpPr>
        <p:spPr bwMode="auto">
          <a:xfrm rot="10800000">
            <a:off x="3909250" y="4049828"/>
            <a:ext cx="107950" cy="107950"/>
          </a:xfrm>
          <a:prstGeom prst="rtTriangle">
            <a:avLst/>
          </a:prstGeom>
          <a:solidFill>
            <a:srgbClr val="003399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2" name="Rectangle 429"/>
          <p:cNvSpPr>
            <a:spLocks noChangeArrowheads="1"/>
          </p:cNvSpPr>
          <p:nvPr/>
        </p:nvSpPr>
        <p:spPr bwMode="auto">
          <a:xfrm>
            <a:off x="7690675" y="3041765"/>
            <a:ext cx="215900" cy="34925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3" name="AutoShape 430"/>
          <p:cNvSpPr>
            <a:spLocks noChangeArrowheads="1"/>
          </p:cNvSpPr>
          <p:nvPr/>
        </p:nvSpPr>
        <p:spPr bwMode="auto">
          <a:xfrm rot="10800000">
            <a:off x="7042975" y="3076690"/>
            <a:ext cx="466725" cy="73025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4" name="AutoShape 431"/>
          <p:cNvSpPr>
            <a:spLocks noChangeArrowheads="1"/>
          </p:cNvSpPr>
          <p:nvPr/>
        </p:nvSpPr>
        <p:spPr bwMode="auto">
          <a:xfrm rot="5400000">
            <a:off x="7671625" y="2951278"/>
            <a:ext cx="36513" cy="360363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5" name="AutoShape 432"/>
          <p:cNvSpPr>
            <a:spLocks noChangeArrowheads="1"/>
          </p:cNvSpPr>
          <p:nvPr/>
        </p:nvSpPr>
        <p:spPr bwMode="auto">
          <a:xfrm rot="16200000">
            <a:off x="7060437" y="2627427"/>
            <a:ext cx="71438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6" name="AutoShape 433"/>
          <p:cNvSpPr>
            <a:spLocks noChangeArrowheads="1"/>
          </p:cNvSpPr>
          <p:nvPr/>
        </p:nvSpPr>
        <p:spPr bwMode="auto">
          <a:xfrm>
            <a:off x="7546213" y="2644890"/>
            <a:ext cx="360363" cy="396875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7" name="AutoShape 434"/>
          <p:cNvSpPr>
            <a:spLocks noChangeArrowheads="1"/>
          </p:cNvSpPr>
          <p:nvPr/>
        </p:nvSpPr>
        <p:spPr bwMode="auto">
          <a:xfrm rot="5400000">
            <a:off x="7868475" y="3076690"/>
            <a:ext cx="36513" cy="36513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8" name="Rectangle 435"/>
          <p:cNvSpPr>
            <a:spLocks noChangeArrowheads="1"/>
          </p:cNvSpPr>
          <p:nvPr/>
        </p:nvSpPr>
        <p:spPr bwMode="auto">
          <a:xfrm>
            <a:off x="7042975" y="2716327"/>
            <a:ext cx="539750" cy="360363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39" name="Rectangle 436"/>
          <p:cNvSpPr>
            <a:spLocks noChangeArrowheads="1"/>
          </p:cNvSpPr>
          <p:nvPr/>
        </p:nvSpPr>
        <p:spPr bwMode="auto">
          <a:xfrm>
            <a:off x="7330313" y="3041765"/>
            <a:ext cx="539750" cy="71438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0" name="Rectangle 437"/>
          <p:cNvSpPr>
            <a:spLocks noChangeArrowheads="1"/>
          </p:cNvSpPr>
          <p:nvPr/>
        </p:nvSpPr>
        <p:spPr bwMode="auto">
          <a:xfrm>
            <a:off x="7150925" y="2644890"/>
            <a:ext cx="395288" cy="107950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1" name="AutoShape 438"/>
          <p:cNvSpPr>
            <a:spLocks noChangeArrowheads="1"/>
          </p:cNvSpPr>
          <p:nvPr/>
        </p:nvSpPr>
        <p:spPr bwMode="auto">
          <a:xfrm rot="10800000">
            <a:off x="3801300" y="415777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2" name="AutoShape 439"/>
          <p:cNvSpPr>
            <a:spLocks noChangeArrowheads="1"/>
          </p:cNvSpPr>
          <p:nvPr/>
        </p:nvSpPr>
        <p:spPr bwMode="auto">
          <a:xfrm rot="5400000">
            <a:off x="3909250" y="415777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3" name="AutoShape 440"/>
          <p:cNvSpPr>
            <a:spLocks noChangeArrowheads="1"/>
          </p:cNvSpPr>
          <p:nvPr/>
        </p:nvSpPr>
        <p:spPr bwMode="auto">
          <a:xfrm rot="16200000">
            <a:off x="3801300" y="4049828"/>
            <a:ext cx="107950" cy="107950"/>
          </a:xfrm>
          <a:prstGeom prst="rtTriangle">
            <a:avLst/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4" name="AutoShape 441"/>
          <p:cNvSpPr>
            <a:spLocks noChangeArrowheads="1"/>
          </p:cNvSpPr>
          <p:nvPr/>
        </p:nvSpPr>
        <p:spPr bwMode="auto">
          <a:xfrm>
            <a:off x="3909250" y="4049828"/>
            <a:ext cx="107950" cy="107950"/>
          </a:xfrm>
          <a:prstGeom prst="rtTriangle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5" name="Line 442"/>
          <p:cNvSpPr>
            <a:spLocks noChangeShapeType="1"/>
          </p:cNvSpPr>
          <p:nvPr/>
        </p:nvSpPr>
        <p:spPr bwMode="auto">
          <a:xfrm flipV="1">
            <a:off x="669163" y="5326178"/>
            <a:ext cx="64817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6" name="Line 443"/>
          <p:cNvSpPr>
            <a:spLocks noChangeShapeType="1"/>
          </p:cNvSpPr>
          <p:nvPr/>
        </p:nvSpPr>
        <p:spPr bwMode="auto">
          <a:xfrm>
            <a:off x="669163" y="5146791"/>
            <a:ext cx="68405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7" name="Line 444"/>
          <p:cNvSpPr>
            <a:spLocks noChangeShapeType="1"/>
          </p:cNvSpPr>
          <p:nvPr/>
        </p:nvSpPr>
        <p:spPr bwMode="auto">
          <a:xfrm flipV="1">
            <a:off x="669163" y="4605453"/>
            <a:ext cx="72009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8" name="Line 445"/>
          <p:cNvSpPr>
            <a:spLocks noChangeShapeType="1"/>
          </p:cNvSpPr>
          <p:nvPr/>
        </p:nvSpPr>
        <p:spPr bwMode="auto">
          <a:xfrm flipV="1">
            <a:off x="669163" y="4426065"/>
            <a:ext cx="75612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49" name="Line 446"/>
          <p:cNvSpPr>
            <a:spLocks noChangeShapeType="1"/>
          </p:cNvSpPr>
          <p:nvPr/>
        </p:nvSpPr>
        <p:spPr bwMode="auto">
          <a:xfrm>
            <a:off x="669163" y="4246678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0" name="Line 447"/>
          <p:cNvSpPr>
            <a:spLocks noChangeShapeType="1"/>
          </p:cNvSpPr>
          <p:nvPr/>
        </p:nvSpPr>
        <p:spPr bwMode="auto">
          <a:xfrm flipV="1">
            <a:off x="669163" y="4065703"/>
            <a:ext cx="7921625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1" name="Line 448"/>
          <p:cNvSpPr>
            <a:spLocks noChangeShapeType="1"/>
          </p:cNvSpPr>
          <p:nvPr/>
        </p:nvSpPr>
        <p:spPr bwMode="auto">
          <a:xfrm flipV="1">
            <a:off x="669163" y="3884728"/>
            <a:ext cx="7921625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2" name="Line 449"/>
          <p:cNvSpPr>
            <a:spLocks noChangeShapeType="1"/>
          </p:cNvSpPr>
          <p:nvPr/>
        </p:nvSpPr>
        <p:spPr bwMode="auto">
          <a:xfrm flipV="1">
            <a:off x="1389888" y="3346565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3" name="Line 450"/>
          <p:cNvSpPr>
            <a:spLocks noChangeShapeType="1"/>
          </p:cNvSpPr>
          <p:nvPr/>
        </p:nvSpPr>
        <p:spPr bwMode="auto">
          <a:xfrm flipV="1">
            <a:off x="1389888" y="3167178"/>
            <a:ext cx="75612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4" name="Line 451"/>
          <p:cNvSpPr>
            <a:spLocks noChangeShapeType="1"/>
          </p:cNvSpPr>
          <p:nvPr/>
        </p:nvSpPr>
        <p:spPr bwMode="auto">
          <a:xfrm flipV="1">
            <a:off x="1750250" y="2986202"/>
            <a:ext cx="72009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5" name="Line 452"/>
          <p:cNvSpPr>
            <a:spLocks noChangeShapeType="1"/>
          </p:cNvSpPr>
          <p:nvPr/>
        </p:nvSpPr>
        <p:spPr bwMode="auto">
          <a:xfrm flipV="1">
            <a:off x="1750250" y="2806815"/>
            <a:ext cx="72009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6" name="Line 453"/>
          <p:cNvSpPr>
            <a:spLocks noChangeShapeType="1"/>
          </p:cNvSpPr>
          <p:nvPr/>
        </p:nvSpPr>
        <p:spPr bwMode="auto">
          <a:xfrm flipV="1">
            <a:off x="2109025" y="2627427"/>
            <a:ext cx="68421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7" name="Line 454"/>
          <p:cNvSpPr>
            <a:spLocks noChangeShapeType="1"/>
          </p:cNvSpPr>
          <p:nvPr/>
        </p:nvSpPr>
        <p:spPr bwMode="auto">
          <a:xfrm>
            <a:off x="2109025" y="2446452"/>
            <a:ext cx="68421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8" name="Line 455"/>
          <p:cNvSpPr>
            <a:spLocks noChangeShapeType="1"/>
          </p:cNvSpPr>
          <p:nvPr/>
        </p:nvSpPr>
        <p:spPr bwMode="auto">
          <a:xfrm>
            <a:off x="8139938" y="1276465"/>
            <a:ext cx="0" cy="32400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59" name="Line 456"/>
          <p:cNvSpPr>
            <a:spLocks noChangeShapeType="1"/>
          </p:cNvSpPr>
          <p:nvPr/>
        </p:nvSpPr>
        <p:spPr bwMode="auto">
          <a:xfrm>
            <a:off x="7960550" y="1276465"/>
            <a:ext cx="0" cy="32400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0" name="Line 457"/>
          <p:cNvSpPr>
            <a:spLocks noChangeShapeType="1"/>
          </p:cNvSpPr>
          <p:nvPr/>
        </p:nvSpPr>
        <p:spPr bwMode="auto">
          <a:xfrm>
            <a:off x="7600188" y="1276465"/>
            <a:ext cx="0" cy="36004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1" name="Line 458"/>
          <p:cNvSpPr>
            <a:spLocks noChangeShapeType="1"/>
          </p:cNvSpPr>
          <p:nvPr/>
        </p:nvSpPr>
        <p:spPr bwMode="auto">
          <a:xfrm>
            <a:off x="7420800" y="1276465"/>
            <a:ext cx="0" cy="396081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2" name="Line 459"/>
          <p:cNvSpPr>
            <a:spLocks noChangeShapeType="1"/>
          </p:cNvSpPr>
          <p:nvPr/>
        </p:nvSpPr>
        <p:spPr bwMode="auto">
          <a:xfrm>
            <a:off x="7239825" y="1276465"/>
            <a:ext cx="0" cy="396081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3" name="Line 460"/>
          <p:cNvSpPr>
            <a:spLocks noChangeShapeType="1"/>
          </p:cNvSpPr>
          <p:nvPr/>
        </p:nvSpPr>
        <p:spPr bwMode="auto">
          <a:xfrm>
            <a:off x="7060438" y="1276465"/>
            <a:ext cx="0" cy="43211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4" name="Line 461"/>
          <p:cNvSpPr>
            <a:spLocks noChangeShapeType="1"/>
          </p:cNvSpPr>
          <p:nvPr/>
        </p:nvSpPr>
        <p:spPr bwMode="auto">
          <a:xfrm>
            <a:off x="6881050" y="1276465"/>
            <a:ext cx="0" cy="43211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5" name="Line 462"/>
          <p:cNvSpPr>
            <a:spLocks noChangeShapeType="1"/>
          </p:cNvSpPr>
          <p:nvPr/>
        </p:nvSpPr>
        <p:spPr bwMode="auto">
          <a:xfrm>
            <a:off x="6700075" y="1276465"/>
            <a:ext cx="0" cy="46815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6" name="Line 463"/>
          <p:cNvSpPr>
            <a:spLocks noChangeShapeType="1"/>
          </p:cNvSpPr>
          <p:nvPr/>
        </p:nvSpPr>
        <p:spPr bwMode="auto">
          <a:xfrm>
            <a:off x="6520688" y="1276465"/>
            <a:ext cx="0" cy="46815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7" name="Line 464"/>
          <p:cNvSpPr>
            <a:spLocks noChangeShapeType="1"/>
          </p:cNvSpPr>
          <p:nvPr/>
        </p:nvSpPr>
        <p:spPr bwMode="auto">
          <a:xfrm>
            <a:off x="63397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8" name="Line 465"/>
          <p:cNvSpPr>
            <a:spLocks noChangeShapeType="1"/>
          </p:cNvSpPr>
          <p:nvPr/>
        </p:nvSpPr>
        <p:spPr bwMode="auto">
          <a:xfrm>
            <a:off x="616032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69" name="Line 466"/>
          <p:cNvSpPr>
            <a:spLocks noChangeShapeType="1"/>
          </p:cNvSpPr>
          <p:nvPr/>
        </p:nvSpPr>
        <p:spPr bwMode="auto">
          <a:xfrm>
            <a:off x="598093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0" name="Line 467"/>
          <p:cNvSpPr>
            <a:spLocks noChangeShapeType="1"/>
          </p:cNvSpPr>
          <p:nvPr/>
        </p:nvSpPr>
        <p:spPr bwMode="auto">
          <a:xfrm>
            <a:off x="579996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2" name="Line 469"/>
          <p:cNvSpPr>
            <a:spLocks noChangeAspect="1" noChangeShapeType="1"/>
          </p:cNvSpPr>
          <p:nvPr/>
        </p:nvSpPr>
        <p:spPr bwMode="auto">
          <a:xfrm>
            <a:off x="489985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3" name="Line 470"/>
          <p:cNvSpPr>
            <a:spLocks noChangeAspect="1" noChangeShapeType="1"/>
          </p:cNvSpPr>
          <p:nvPr/>
        </p:nvSpPr>
        <p:spPr bwMode="auto">
          <a:xfrm>
            <a:off x="4720463" y="1276465"/>
            <a:ext cx="0" cy="4860926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4" name="Line 471"/>
          <p:cNvSpPr>
            <a:spLocks noChangeAspect="1" noChangeShapeType="1"/>
          </p:cNvSpPr>
          <p:nvPr/>
        </p:nvSpPr>
        <p:spPr bwMode="auto">
          <a:xfrm>
            <a:off x="436010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5" name="Line 472"/>
          <p:cNvSpPr>
            <a:spLocks noChangeAspect="1" noChangeShapeType="1"/>
          </p:cNvSpPr>
          <p:nvPr/>
        </p:nvSpPr>
        <p:spPr bwMode="auto">
          <a:xfrm flipH="1">
            <a:off x="417912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6" name="Line 473"/>
          <p:cNvSpPr>
            <a:spLocks noChangeShapeType="1"/>
          </p:cNvSpPr>
          <p:nvPr/>
        </p:nvSpPr>
        <p:spPr bwMode="auto">
          <a:xfrm>
            <a:off x="399973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7" name="Line 474"/>
          <p:cNvSpPr>
            <a:spLocks noChangeAspect="1" noChangeShapeType="1"/>
          </p:cNvSpPr>
          <p:nvPr/>
        </p:nvSpPr>
        <p:spPr bwMode="auto">
          <a:xfrm>
            <a:off x="382035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8" name="Line 475"/>
          <p:cNvSpPr>
            <a:spLocks noChangeShapeType="1"/>
          </p:cNvSpPr>
          <p:nvPr/>
        </p:nvSpPr>
        <p:spPr bwMode="auto">
          <a:xfrm>
            <a:off x="363937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79" name="Line 476"/>
          <p:cNvSpPr>
            <a:spLocks noChangeAspect="1" noChangeShapeType="1"/>
          </p:cNvSpPr>
          <p:nvPr/>
        </p:nvSpPr>
        <p:spPr bwMode="auto">
          <a:xfrm>
            <a:off x="3459988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0" name="Line 477"/>
          <p:cNvSpPr>
            <a:spLocks noChangeAspect="1" noChangeShapeType="1"/>
          </p:cNvSpPr>
          <p:nvPr/>
        </p:nvSpPr>
        <p:spPr bwMode="auto">
          <a:xfrm>
            <a:off x="32790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1" name="Line 478"/>
          <p:cNvSpPr>
            <a:spLocks noChangeAspect="1" noChangeShapeType="1"/>
          </p:cNvSpPr>
          <p:nvPr/>
        </p:nvSpPr>
        <p:spPr bwMode="auto">
          <a:xfrm>
            <a:off x="3099625" y="1636827"/>
            <a:ext cx="0" cy="450056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2" name="Line 479"/>
          <p:cNvSpPr>
            <a:spLocks noChangeAspect="1" noChangeShapeType="1"/>
          </p:cNvSpPr>
          <p:nvPr/>
        </p:nvSpPr>
        <p:spPr bwMode="auto">
          <a:xfrm>
            <a:off x="2920238" y="1636827"/>
            <a:ext cx="0" cy="4500564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3" name="Line 480"/>
          <p:cNvSpPr>
            <a:spLocks noChangeAspect="1" noChangeShapeType="1"/>
          </p:cNvSpPr>
          <p:nvPr/>
        </p:nvSpPr>
        <p:spPr bwMode="auto">
          <a:xfrm>
            <a:off x="2739263" y="1997190"/>
            <a:ext cx="0" cy="41402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4" name="Line 481"/>
          <p:cNvSpPr>
            <a:spLocks noChangeAspect="1" noChangeShapeType="1"/>
          </p:cNvSpPr>
          <p:nvPr/>
        </p:nvSpPr>
        <p:spPr bwMode="auto">
          <a:xfrm>
            <a:off x="2559875" y="1997190"/>
            <a:ext cx="0" cy="41402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5" name="Line 482"/>
          <p:cNvSpPr>
            <a:spLocks noChangeAspect="1" noChangeShapeType="1"/>
          </p:cNvSpPr>
          <p:nvPr/>
        </p:nvSpPr>
        <p:spPr bwMode="auto">
          <a:xfrm>
            <a:off x="2378900" y="2357552"/>
            <a:ext cx="0" cy="37798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6" name="Line 483"/>
          <p:cNvSpPr>
            <a:spLocks noChangeAspect="1" noChangeShapeType="1"/>
          </p:cNvSpPr>
          <p:nvPr/>
        </p:nvSpPr>
        <p:spPr bwMode="auto">
          <a:xfrm>
            <a:off x="2199513" y="2357552"/>
            <a:ext cx="0" cy="3779839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7" name="Line 484"/>
          <p:cNvSpPr>
            <a:spLocks noChangeAspect="1" noChangeShapeType="1"/>
          </p:cNvSpPr>
          <p:nvPr/>
        </p:nvSpPr>
        <p:spPr bwMode="auto">
          <a:xfrm>
            <a:off x="2020125" y="2716327"/>
            <a:ext cx="0" cy="342106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8" name="Line 485"/>
          <p:cNvSpPr>
            <a:spLocks noChangeAspect="1" noChangeShapeType="1"/>
          </p:cNvSpPr>
          <p:nvPr/>
        </p:nvSpPr>
        <p:spPr bwMode="auto">
          <a:xfrm>
            <a:off x="1839150" y="2716327"/>
            <a:ext cx="0" cy="3421063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89" name="Line 486"/>
          <p:cNvSpPr>
            <a:spLocks noChangeAspect="1" noChangeShapeType="1"/>
          </p:cNvSpPr>
          <p:nvPr/>
        </p:nvSpPr>
        <p:spPr bwMode="auto">
          <a:xfrm>
            <a:off x="1659763" y="3076690"/>
            <a:ext cx="0" cy="306070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0" name="Line 487"/>
          <p:cNvSpPr>
            <a:spLocks noChangeAspect="1" noChangeShapeType="1"/>
          </p:cNvSpPr>
          <p:nvPr/>
        </p:nvSpPr>
        <p:spPr bwMode="auto">
          <a:xfrm>
            <a:off x="1478788" y="3076690"/>
            <a:ext cx="0" cy="3060701"/>
          </a:xfrm>
          <a:prstGeom prst="line">
            <a:avLst/>
          </a:prstGeom>
          <a:noFill/>
          <a:ln w="190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1" name="Line 488"/>
          <p:cNvSpPr>
            <a:spLocks noChangeAspect="1" noChangeShapeType="1"/>
          </p:cNvSpPr>
          <p:nvPr/>
        </p:nvSpPr>
        <p:spPr bwMode="auto">
          <a:xfrm>
            <a:off x="1299400" y="3437053"/>
            <a:ext cx="0" cy="270033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2" name="Line 489"/>
          <p:cNvSpPr>
            <a:spLocks noChangeAspect="1" noChangeShapeType="1"/>
          </p:cNvSpPr>
          <p:nvPr/>
        </p:nvSpPr>
        <p:spPr bwMode="auto">
          <a:xfrm>
            <a:off x="1120013" y="3437053"/>
            <a:ext cx="0" cy="270033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3" name="Line 490"/>
          <p:cNvSpPr>
            <a:spLocks noChangeAspect="1" noChangeShapeType="1"/>
          </p:cNvSpPr>
          <p:nvPr/>
        </p:nvSpPr>
        <p:spPr bwMode="auto">
          <a:xfrm>
            <a:off x="939038" y="3797415"/>
            <a:ext cx="0" cy="23399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4" name="Line 491"/>
          <p:cNvSpPr>
            <a:spLocks noChangeAspect="1" noChangeShapeType="1"/>
          </p:cNvSpPr>
          <p:nvPr/>
        </p:nvSpPr>
        <p:spPr bwMode="auto">
          <a:xfrm>
            <a:off x="759650" y="3797415"/>
            <a:ext cx="0" cy="233997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5" name="Line 492"/>
          <p:cNvSpPr>
            <a:spLocks noChangeShapeType="1"/>
          </p:cNvSpPr>
          <p:nvPr/>
        </p:nvSpPr>
        <p:spPr bwMode="auto">
          <a:xfrm flipV="1">
            <a:off x="3909250" y="415777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6" name="Line 493"/>
          <p:cNvSpPr>
            <a:spLocks noChangeShapeType="1"/>
          </p:cNvSpPr>
          <p:nvPr/>
        </p:nvSpPr>
        <p:spPr bwMode="auto">
          <a:xfrm flipH="1" flipV="1">
            <a:off x="3909250" y="404982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7" name="Line 494"/>
          <p:cNvSpPr>
            <a:spLocks noChangeShapeType="1"/>
          </p:cNvSpPr>
          <p:nvPr/>
        </p:nvSpPr>
        <p:spPr bwMode="auto">
          <a:xfrm flipH="1">
            <a:off x="3801300" y="404982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8" name="Line 495"/>
          <p:cNvSpPr>
            <a:spLocks noChangeShapeType="1"/>
          </p:cNvSpPr>
          <p:nvPr/>
        </p:nvSpPr>
        <p:spPr bwMode="auto">
          <a:xfrm>
            <a:off x="3801300" y="4157778"/>
            <a:ext cx="10795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99" name="Line 496"/>
          <p:cNvSpPr>
            <a:spLocks noChangeShapeType="1"/>
          </p:cNvSpPr>
          <p:nvPr/>
        </p:nvSpPr>
        <p:spPr bwMode="auto">
          <a:xfrm flipV="1">
            <a:off x="3909250" y="4516553"/>
            <a:ext cx="360363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0" name="Line 497"/>
          <p:cNvSpPr>
            <a:spLocks noChangeShapeType="1"/>
          </p:cNvSpPr>
          <p:nvPr/>
        </p:nvSpPr>
        <p:spPr bwMode="auto">
          <a:xfrm flipV="1">
            <a:off x="4269613" y="4157778"/>
            <a:ext cx="2889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1" name="Line 498"/>
          <p:cNvSpPr>
            <a:spLocks noChangeShapeType="1"/>
          </p:cNvSpPr>
          <p:nvPr/>
        </p:nvSpPr>
        <p:spPr bwMode="auto">
          <a:xfrm flipH="1" flipV="1">
            <a:off x="4522025" y="3797415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2" name="Line 499"/>
          <p:cNvSpPr>
            <a:spLocks noChangeShapeType="1"/>
          </p:cNvSpPr>
          <p:nvPr/>
        </p:nvSpPr>
        <p:spPr bwMode="auto">
          <a:xfrm flipH="1" flipV="1">
            <a:off x="4306125" y="3437053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3" name="Line 500"/>
          <p:cNvSpPr>
            <a:spLocks noChangeShapeType="1"/>
          </p:cNvSpPr>
          <p:nvPr/>
        </p:nvSpPr>
        <p:spPr bwMode="auto">
          <a:xfrm flipH="1" flipV="1">
            <a:off x="4269613" y="3400540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4" name="Line 501"/>
          <p:cNvSpPr>
            <a:spLocks noChangeShapeType="1"/>
          </p:cNvSpPr>
          <p:nvPr/>
        </p:nvSpPr>
        <p:spPr bwMode="auto">
          <a:xfrm flipH="1" flipV="1">
            <a:off x="3909250" y="3292590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5" name="Line 502"/>
          <p:cNvSpPr>
            <a:spLocks noChangeShapeType="1"/>
          </p:cNvSpPr>
          <p:nvPr/>
        </p:nvSpPr>
        <p:spPr bwMode="auto">
          <a:xfrm flipH="1">
            <a:off x="3837813" y="3292590"/>
            <a:ext cx="7143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6" name="Line 503"/>
          <p:cNvSpPr>
            <a:spLocks noChangeShapeType="1"/>
          </p:cNvSpPr>
          <p:nvPr/>
        </p:nvSpPr>
        <p:spPr bwMode="auto">
          <a:xfrm flipH="1">
            <a:off x="3550475" y="3437053"/>
            <a:ext cx="287338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7" name="Line 504"/>
          <p:cNvSpPr>
            <a:spLocks noChangeShapeType="1"/>
          </p:cNvSpPr>
          <p:nvPr/>
        </p:nvSpPr>
        <p:spPr bwMode="auto">
          <a:xfrm flipH="1">
            <a:off x="3442525" y="3724390"/>
            <a:ext cx="10795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8" name="Line 505"/>
          <p:cNvSpPr>
            <a:spLocks noChangeShapeType="1"/>
          </p:cNvSpPr>
          <p:nvPr/>
        </p:nvSpPr>
        <p:spPr bwMode="auto">
          <a:xfrm flipV="1">
            <a:off x="3190113" y="3797415"/>
            <a:ext cx="252413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09" name="Line 506"/>
          <p:cNvSpPr>
            <a:spLocks noChangeShapeType="1"/>
          </p:cNvSpPr>
          <p:nvPr/>
        </p:nvSpPr>
        <p:spPr bwMode="auto">
          <a:xfrm flipV="1">
            <a:off x="2974213" y="4049828"/>
            <a:ext cx="21590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0" name="Line 507"/>
          <p:cNvSpPr>
            <a:spLocks noChangeShapeType="1"/>
          </p:cNvSpPr>
          <p:nvPr/>
        </p:nvSpPr>
        <p:spPr bwMode="auto">
          <a:xfrm>
            <a:off x="2974213" y="4157778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1" name="Line 508"/>
          <p:cNvSpPr>
            <a:spLocks noChangeShapeType="1"/>
          </p:cNvSpPr>
          <p:nvPr/>
        </p:nvSpPr>
        <p:spPr bwMode="auto">
          <a:xfrm flipH="1" flipV="1">
            <a:off x="3045650" y="4516553"/>
            <a:ext cx="8636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2" name="Line 509"/>
          <p:cNvSpPr>
            <a:spLocks noChangeShapeType="1"/>
          </p:cNvSpPr>
          <p:nvPr/>
        </p:nvSpPr>
        <p:spPr bwMode="auto">
          <a:xfrm flipH="1">
            <a:off x="3837813" y="2644890"/>
            <a:ext cx="714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3" name="Line 510"/>
          <p:cNvSpPr>
            <a:spLocks noChangeShapeType="1"/>
          </p:cNvSpPr>
          <p:nvPr/>
        </p:nvSpPr>
        <p:spPr bwMode="auto">
          <a:xfrm flipH="1">
            <a:off x="3550475" y="2716327"/>
            <a:ext cx="2873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4" name="Line 511"/>
          <p:cNvSpPr>
            <a:spLocks noChangeShapeType="1"/>
          </p:cNvSpPr>
          <p:nvPr/>
        </p:nvSpPr>
        <p:spPr bwMode="auto">
          <a:xfrm flipH="1">
            <a:off x="3225038" y="3076690"/>
            <a:ext cx="325438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5" name="Line 512"/>
          <p:cNvSpPr>
            <a:spLocks noChangeShapeType="1"/>
          </p:cNvSpPr>
          <p:nvPr/>
        </p:nvSpPr>
        <p:spPr bwMode="auto">
          <a:xfrm flipH="1">
            <a:off x="2829750" y="3473565"/>
            <a:ext cx="395288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6" name="Line 513"/>
          <p:cNvSpPr>
            <a:spLocks noChangeShapeType="1"/>
          </p:cNvSpPr>
          <p:nvPr/>
        </p:nvSpPr>
        <p:spPr bwMode="auto">
          <a:xfrm flipH="1">
            <a:off x="2469388" y="3760903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7" name="Line 514"/>
          <p:cNvSpPr>
            <a:spLocks noChangeShapeType="1"/>
          </p:cNvSpPr>
          <p:nvPr/>
        </p:nvSpPr>
        <p:spPr bwMode="auto">
          <a:xfrm flipH="1">
            <a:off x="2109025" y="3832340"/>
            <a:ext cx="36036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8" name="Line 515"/>
          <p:cNvSpPr>
            <a:spLocks noChangeShapeType="1"/>
          </p:cNvSpPr>
          <p:nvPr/>
        </p:nvSpPr>
        <p:spPr bwMode="auto">
          <a:xfrm flipH="1">
            <a:off x="2037588" y="4013315"/>
            <a:ext cx="71438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19" name="Line 516"/>
          <p:cNvSpPr>
            <a:spLocks noChangeShapeType="1"/>
          </p:cNvSpPr>
          <p:nvPr/>
        </p:nvSpPr>
        <p:spPr bwMode="auto">
          <a:xfrm flipH="1">
            <a:off x="1966150" y="4084753"/>
            <a:ext cx="7143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0" name="Line 517"/>
          <p:cNvSpPr>
            <a:spLocks noChangeShapeType="1"/>
          </p:cNvSpPr>
          <p:nvPr/>
        </p:nvSpPr>
        <p:spPr bwMode="auto">
          <a:xfrm flipH="1">
            <a:off x="1785175" y="4157778"/>
            <a:ext cx="18097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1" name="Line 518"/>
          <p:cNvSpPr>
            <a:spLocks noChangeShapeType="1"/>
          </p:cNvSpPr>
          <p:nvPr/>
        </p:nvSpPr>
        <p:spPr bwMode="auto">
          <a:xfrm flipH="1">
            <a:off x="1713738" y="4516553"/>
            <a:ext cx="71438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2" name="Line 519"/>
          <p:cNvSpPr>
            <a:spLocks noChangeShapeType="1"/>
          </p:cNvSpPr>
          <p:nvPr/>
        </p:nvSpPr>
        <p:spPr bwMode="auto">
          <a:xfrm flipH="1" flipV="1">
            <a:off x="1785175" y="5524616"/>
            <a:ext cx="730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3" name="Line 520"/>
          <p:cNvSpPr>
            <a:spLocks noChangeShapeType="1"/>
          </p:cNvSpPr>
          <p:nvPr/>
        </p:nvSpPr>
        <p:spPr bwMode="auto">
          <a:xfrm flipH="1" flipV="1">
            <a:off x="1713738" y="5129328"/>
            <a:ext cx="71438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4" name="Line 521"/>
          <p:cNvSpPr>
            <a:spLocks noChangeShapeType="1"/>
          </p:cNvSpPr>
          <p:nvPr/>
        </p:nvSpPr>
        <p:spPr bwMode="auto">
          <a:xfrm>
            <a:off x="1858200" y="5597641"/>
            <a:ext cx="2508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5" name="Line 522"/>
          <p:cNvSpPr>
            <a:spLocks noChangeShapeType="1"/>
          </p:cNvSpPr>
          <p:nvPr/>
        </p:nvSpPr>
        <p:spPr bwMode="auto">
          <a:xfrm flipV="1">
            <a:off x="2109025" y="556112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6" name="Line 523"/>
          <p:cNvSpPr>
            <a:spLocks noChangeShapeType="1"/>
          </p:cNvSpPr>
          <p:nvPr/>
        </p:nvSpPr>
        <p:spPr bwMode="auto">
          <a:xfrm flipV="1">
            <a:off x="2469388" y="5237278"/>
            <a:ext cx="32385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7" name="Line 524"/>
          <p:cNvSpPr>
            <a:spLocks noChangeShapeType="1"/>
          </p:cNvSpPr>
          <p:nvPr/>
        </p:nvSpPr>
        <p:spPr bwMode="auto">
          <a:xfrm flipV="1">
            <a:off x="2793238" y="5200766"/>
            <a:ext cx="5762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8" name="Line 525"/>
          <p:cNvSpPr>
            <a:spLocks noChangeShapeType="1"/>
          </p:cNvSpPr>
          <p:nvPr/>
        </p:nvSpPr>
        <p:spPr bwMode="auto">
          <a:xfrm flipH="1" flipV="1">
            <a:off x="3369500" y="5200766"/>
            <a:ext cx="539750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29" name="Line 526"/>
          <p:cNvSpPr>
            <a:spLocks noChangeShapeType="1"/>
          </p:cNvSpPr>
          <p:nvPr/>
        </p:nvSpPr>
        <p:spPr bwMode="auto">
          <a:xfrm flipV="1">
            <a:off x="4701413" y="4157778"/>
            <a:ext cx="28892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0" name="Line 527"/>
          <p:cNvSpPr>
            <a:spLocks noChangeShapeType="1"/>
          </p:cNvSpPr>
          <p:nvPr/>
        </p:nvSpPr>
        <p:spPr bwMode="auto">
          <a:xfrm flipV="1">
            <a:off x="4990338" y="3868853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1" name="Line 528"/>
          <p:cNvSpPr>
            <a:spLocks noChangeShapeType="1"/>
          </p:cNvSpPr>
          <p:nvPr/>
        </p:nvSpPr>
        <p:spPr bwMode="auto">
          <a:xfrm flipV="1">
            <a:off x="5098288" y="3652953"/>
            <a:ext cx="25241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2" name="Line 529"/>
          <p:cNvSpPr>
            <a:spLocks noChangeShapeType="1"/>
          </p:cNvSpPr>
          <p:nvPr/>
        </p:nvSpPr>
        <p:spPr bwMode="auto">
          <a:xfrm>
            <a:off x="5350700" y="3652953"/>
            <a:ext cx="1079500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3" name="Line 530"/>
          <p:cNvSpPr>
            <a:spLocks noChangeShapeType="1"/>
          </p:cNvSpPr>
          <p:nvPr/>
        </p:nvSpPr>
        <p:spPr bwMode="auto">
          <a:xfrm>
            <a:off x="6430200" y="4192703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4" name="Line 531"/>
          <p:cNvSpPr>
            <a:spLocks noChangeShapeType="1"/>
          </p:cNvSpPr>
          <p:nvPr/>
        </p:nvSpPr>
        <p:spPr bwMode="auto">
          <a:xfrm>
            <a:off x="6790563" y="4192703"/>
            <a:ext cx="3952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5" name="Line 532"/>
          <p:cNvSpPr>
            <a:spLocks noChangeShapeType="1"/>
          </p:cNvSpPr>
          <p:nvPr/>
        </p:nvSpPr>
        <p:spPr bwMode="auto">
          <a:xfrm>
            <a:off x="7185850" y="4516553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6" name="Line 533"/>
          <p:cNvSpPr>
            <a:spLocks noChangeShapeType="1"/>
          </p:cNvSpPr>
          <p:nvPr/>
        </p:nvSpPr>
        <p:spPr bwMode="auto">
          <a:xfrm flipH="1">
            <a:off x="7258875" y="4876916"/>
            <a:ext cx="349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7" name="Line 534"/>
          <p:cNvSpPr>
            <a:spLocks noChangeShapeType="1"/>
          </p:cNvSpPr>
          <p:nvPr/>
        </p:nvSpPr>
        <p:spPr bwMode="auto">
          <a:xfrm flipV="1">
            <a:off x="3909250" y="2465502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8" name="Line 535"/>
          <p:cNvSpPr>
            <a:spLocks noChangeShapeType="1"/>
          </p:cNvSpPr>
          <p:nvPr/>
        </p:nvSpPr>
        <p:spPr bwMode="auto">
          <a:xfrm>
            <a:off x="4269613" y="2465502"/>
            <a:ext cx="75565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39" name="Line 536"/>
          <p:cNvSpPr>
            <a:spLocks noChangeShapeType="1"/>
          </p:cNvSpPr>
          <p:nvPr/>
        </p:nvSpPr>
        <p:spPr bwMode="auto">
          <a:xfrm flipV="1">
            <a:off x="5025263" y="1997190"/>
            <a:ext cx="28892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0" name="Line 537"/>
          <p:cNvSpPr>
            <a:spLocks noChangeShapeType="1"/>
          </p:cNvSpPr>
          <p:nvPr/>
        </p:nvSpPr>
        <p:spPr bwMode="auto">
          <a:xfrm flipV="1">
            <a:off x="5314188" y="1673340"/>
            <a:ext cx="3952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1" name="Line 538"/>
          <p:cNvSpPr>
            <a:spLocks noChangeShapeType="1"/>
          </p:cNvSpPr>
          <p:nvPr/>
        </p:nvSpPr>
        <p:spPr bwMode="auto">
          <a:xfrm flipV="1">
            <a:off x="5709475" y="1565390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2" name="Line 539"/>
          <p:cNvSpPr>
            <a:spLocks noChangeShapeType="1"/>
          </p:cNvSpPr>
          <p:nvPr/>
        </p:nvSpPr>
        <p:spPr bwMode="auto">
          <a:xfrm flipV="1">
            <a:off x="6069838" y="1420927"/>
            <a:ext cx="108108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3" name="Line 540"/>
          <p:cNvSpPr>
            <a:spLocks noChangeShapeType="1"/>
          </p:cNvSpPr>
          <p:nvPr/>
        </p:nvSpPr>
        <p:spPr bwMode="auto">
          <a:xfrm>
            <a:off x="7150925" y="1420927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4" name="Line 541"/>
          <p:cNvSpPr>
            <a:spLocks noChangeShapeType="1"/>
          </p:cNvSpPr>
          <p:nvPr/>
        </p:nvSpPr>
        <p:spPr bwMode="auto">
          <a:xfrm>
            <a:off x="8230425" y="2068627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5" name="Line 542"/>
          <p:cNvSpPr>
            <a:spLocks noChangeShapeType="1"/>
          </p:cNvSpPr>
          <p:nvPr/>
        </p:nvSpPr>
        <p:spPr bwMode="auto">
          <a:xfrm>
            <a:off x="8338375" y="2357552"/>
            <a:ext cx="10795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6" name="Line 543"/>
          <p:cNvSpPr>
            <a:spLocks noChangeShapeType="1"/>
          </p:cNvSpPr>
          <p:nvPr/>
        </p:nvSpPr>
        <p:spPr bwMode="auto">
          <a:xfrm>
            <a:off x="8446325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7" name="Line 544"/>
          <p:cNvSpPr>
            <a:spLocks noChangeShapeType="1"/>
          </p:cNvSpPr>
          <p:nvPr/>
        </p:nvSpPr>
        <p:spPr bwMode="auto">
          <a:xfrm flipH="1">
            <a:off x="8374888" y="3076690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8" name="Line 545"/>
          <p:cNvSpPr>
            <a:spLocks noChangeShapeType="1"/>
          </p:cNvSpPr>
          <p:nvPr/>
        </p:nvSpPr>
        <p:spPr bwMode="auto">
          <a:xfrm flipH="1">
            <a:off x="8230425" y="3437053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9" name="Line 546"/>
          <p:cNvSpPr>
            <a:spLocks noChangeShapeType="1"/>
          </p:cNvSpPr>
          <p:nvPr/>
        </p:nvSpPr>
        <p:spPr bwMode="auto">
          <a:xfrm flipH="1">
            <a:off x="8122475" y="3797415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0" name="Line 547"/>
          <p:cNvSpPr>
            <a:spLocks noChangeShapeType="1"/>
          </p:cNvSpPr>
          <p:nvPr/>
        </p:nvSpPr>
        <p:spPr bwMode="auto">
          <a:xfrm flipH="1">
            <a:off x="8051038" y="4157778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1" name="Line 548"/>
          <p:cNvSpPr>
            <a:spLocks noChangeShapeType="1"/>
          </p:cNvSpPr>
          <p:nvPr/>
        </p:nvSpPr>
        <p:spPr bwMode="auto">
          <a:xfrm flipV="1">
            <a:off x="8409813" y="3797415"/>
            <a:ext cx="730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2" name="Line 549"/>
          <p:cNvSpPr>
            <a:spLocks noChangeShapeType="1"/>
          </p:cNvSpPr>
          <p:nvPr/>
        </p:nvSpPr>
        <p:spPr bwMode="auto">
          <a:xfrm flipV="1">
            <a:off x="8482838" y="3508490"/>
            <a:ext cx="1079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3" name="Line 550"/>
          <p:cNvSpPr>
            <a:spLocks noChangeShapeType="1"/>
          </p:cNvSpPr>
          <p:nvPr/>
        </p:nvSpPr>
        <p:spPr bwMode="auto">
          <a:xfrm flipV="1">
            <a:off x="8590788" y="3437053"/>
            <a:ext cx="349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4" name="Line 551"/>
          <p:cNvSpPr>
            <a:spLocks noChangeShapeType="1"/>
          </p:cNvSpPr>
          <p:nvPr/>
        </p:nvSpPr>
        <p:spPr bwMode="auto">
          <a:xfrm flipV="1">
            <a:off x="8625713" y="3076690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5" name="Line 552"/>
          <p:cNvSpPr>
            <a:spLocks noChangeShapeType="1"/>
          </p:cNvSpPr>
          <p:nvPr/>
        </p:nvSpPr>
        <p:spPr bwMode="auto">
          <a:xfrm flipH="1" flipV="1">
            <a:off x="8733663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6" name="Line 553"/>
          <p:cNvSpPr>
            <a:spLocks noChangeShapeType="1"/>
          </p:cNvSpPr>
          <p:nvPr/>
        </p:nvSpPr>
        <p:spPr bwMode="auto">
          <a:xfrm flipH="1" flipV="1">
            <a:off x="8590788" y="2321040"/>
            <a:ext cx="142875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7" name="Line 554"/>
          <p:cNvSpPr>
            <a:spLocks noChangeShapeType="1"/>
          </p:cNvSpPr>
          <p:nvPr/>
        </p:nvSpPr>
        <p:spPr bwMode="auto">
          <a:xfrm flipH="1" flipV="1">
            <a:off x="8374888" y="1744777"/>
            <a:ext cx="21590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8" name="Line 555"/>
          <p:cNvSpPr>
            <a:spLocks noChangeShapeType="1"/>
          </p:cNvSpPr>
          <p:nvPr/>
        </p:nvSpPr>
        <p:spPr bwMode="auto">
          <a:xfrm>
            <a:off x="7870063" y="1276465"/>
            <a:ext cx="288925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59" name="Line 556"/>
          <p:cNvSpPr>
            <a:spLocks noChangeShapeType="1"/>
          </p:cNvSpPr>
          <p:nvPr/>
        </p:nvSpPr>
        <p:spPr bwMode="auto">
          <a:xfrm flipV="1">
            <a:off x="7906575" y="3076690"/>
            <a:ext cx="3238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0" name="Line 557"/>
          <p:cNvSpPr>
            <a:spLocks noChangeShapeType="1"/>
          </p:cNvSpPr>
          <p:nvPr/>
        </p:nvSpPr>
        <p:spPr bwMode="auto">
          <a:xfrm flipH="1" flipV="1">
            <a:off x="8193913" y="2716327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1" name="Line 558"/>
          <p:cNvSpPr>
            <a:spLocks noChangeShapeType="1"/>
          </p:cNvSpPr>
          <p:nvPr/>
        </p:nvSpPr>
        <p:spPr bwMode="auto">
          <a:xfrm flipH="1" flipV="1">
            <a:off x="7906575" y="2141652"/>
            <a:ext cx="287338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2" name="Line 559"/>
          <p:cNvSpPr>
            <a:spLocks noChangeShapeType="1"/>
          </p:cNvSpPr>
          <p:nvPr/>
        </p:nvSpPr>
        <p:spPr bwMode="auto">
          <a:xfrm flipH="1" flipV="1">
            <a:off x="7150925" y="1889240"/>
            <a:ext cx="35877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3" name="Line 560"/>
          <p:cNvSpPr>
            <a:spLocks noChangeShapeType="1"/>
          </p:cNvSpPr>
          <p:nvPr/>
        </p:nvSpPr>
        <p:spPr bwMode="auto">
          <a:xfrm flipH="1">
            <a:off x="6790563" y="1889240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4" name="Line 561"/>
          <p:cNvSpPr>
            <a:spLocks noChangeShapeType="1"/>
          </p:cNvSpPr>
          <p:nvPr/>
        </p:nvSpPr>
        <p:spPr bwMode="auto">
          <a:xfrm flipH="1">
            <a:off x="6430200" y="1960677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5" name="Line 562"/>
          <p:cNvSpPr>
            <a:spLocks noChangeShapeType="1"/>
          </p:cNvSpPr>
          <p:nvPr/>
        </p:nvSpPr>
        <p:spPr bwMode="auto">
          <a:xfrm flipH="1">
            <a:off x="6069838" y="1960677"/>
            <a:ext cx="3603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6" name="Line 563"/>
          <p:cNvSpPr>
            <a:spLocks noChangeShapeType="1"/>
          </p:cNvSpPr>
          <p:nvPr/>
        </p:nvSpPr>
        <p:spPr bwMode="auto">
          <a:xfrm flipH="1">
            <a:off x="5853938" y="1997190"/>
            <a:ext cx="2159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7" name="Line 564"/>
          <p:cNvSpPr>
            <a:spLocks noChangeShapeType="1"/>
          </p:cNvSpPr>
          <p:nvPr/>
        </p:nvSpPr>
        <p:spPr bwMode="auto">
          <a:xfrm>
            <a:off x="5853938" y="2357552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8" name="Line 565"/>
          <p:cNvSpPr>
            <a:spLocks noChangeShapeType="1"/>
          </p:cNvSpPr>
          <p:nvPr/>
        </p:nvSpPr>
        <p:spPr bwMode="auto">
          <a:xfrm>
            <a:off x="5925375" y="2716327"/>
            <a:ext cx="1809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69" name="Line 566"/>
          <p:cNvSpPr>
            <a:spLocks noChangeShapeType="1"/>
          </p:cNvSpPr>
          <p:nvPr/>
        </p:nvSpPr>
        <p:spPr bwMode="auto">
          <a:xfrm>
            <a:off x="6106350" y="3076690"/>
            <a:ext cx="32385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0" name="Line 567"/>
          <p:cNvSpPr>
            <a:spLocks noChangeShapeType="1"/>
          </p:cNvSpPr>
          <p:nvPr/>
        </p:nvSpPr>
        <p:spPr bwMode="auto">
          <a:xfrm>
            <a:off x="6430200" y="3400540"/>
            <a:ext cx="1079500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1" name="Line 568"/>
          <p:cNvSpPr>
            <a:spLocks noChangeShapeType="1"/>
          </p:cNvSpPr>
          <p:nvPr/>
        </p:nvSpPr>
        <p:spPr bwMode="auto">
          <a:xfrm>
            <a:off x="7509700" y="3868853"/>
            <a:ext cx="3603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2" name="Line 569"/>
          <p:cNvSpPr>
            <a:spLocks noChangeShapeType="1"/>
          </p:cNvSpPr>
          <p:nvPr/>
        </p:nvSpPr>
        <p:spPr bwMode="auto">
          <a:xfrm flipH="1" flipV="1">
            <a:off x="7042975" y="3076690"/>
            <a:ext cx="4667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3" name="Line 570"/>
          <p:cNvSpPr>
            <a:spLocks noChangeShapeType="1"/>
          </p:cNvSpPr>
          <p:nvPr/>
        </p:nvSpPr>
        <p:spPr bwMode="auto">
          <a:xfrm flipV="1">
            <a:off x="7042975" y="2716327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4" name="Line 571"/>
          <p:cNvSpPr>
            <a:spLocks noChangeShapeType="1"/>
          </p:cNvSpPr>
          <p:nvPr/>
        </p:nvSpPr>
        <p:spPr bwMode="auto">
          <a:xfrm flipV="1">
            <a:off x="7042975" y="2644890"/>
            <a:ext cx="10795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5" name="Line 572"/>
          <p:cNvSpPr>
            <a:spLocks noChangeShapeType="1"/>
          </p:cNvSpPr>
          <p:nvPr/>
        </p:nvSpPr>
        <p:spPr bwMode="auto">
          <a:xfrm>
            <a:off x="7150925" y="2644890"/>
            <a:ext cx="395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6" name="Line 573"/>
          <p:cNvSpPr>
            <a:spLocks noChangeShapeType="1"/>
          </p:cNvSpPr>
          <p:nvPr/>
        </p:nvSpPr>
        <p:spPr bwMode="auto">
          <a:xfrm flipV="1">
            <a:off x="7906575" y="3041765"/>
            <a:ext cx="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7" name="Line 574"/>
          <p:cNvSpPr>
            <a:spLocks noChangeShapeType="1"/>
          </p:cNvSpPr>
          <p:nvPr/>
        </p:nvSpPr>
        <p:spPr bwMode="auto">
          <a:xfrm flipH="1" flipV="1">
            <a:off x="3550475" y="5669078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8" name="Line 575"/>
          <p:cNvSpPr>
            <a:spLocks noChangeShapeType="1"/>
          </p:cNvSpPr>
          <p:nvPr/>
        </p:nvSpPr>
        <p:spPr bwMode="auto">
          <a:xfrm flipV="1">
            <a:off x="3909250" y="4841991"/>
            <a:ext cx="1081088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79" name="Line 576"/>
          <p:cNvSpPr>
            <a:spLocks noChangeShapeType="1"/>
          </p:cNvSpPr>
          <p:nvPr/>
        </p:nvSpPr>
        <p:spPr bwMode="auto">
          <a:xfrm flipV="1">
            <a:off x="4990338" y="4589578"/>
            <a:ext cx="360363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0" name="Line 577"/>
          <p:cNvSpPr>
            <a:spLocks noChangeShapeType="1"/>
          </p:cNvSpPr>
          <p:nvPr/>
        </p:nvSpPr>
        <p:spPr bwMode="auto">
          <a:xfrm flipV="1">
            <a:off x="5350700" y="4553065"/>
            <a:ext cx="358775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1" name="Line 578"/>
          <p:cNvSpPr>
            <a:spLocks noChangeShapeType="1"/>
          </p:cNvSpPr>
          <p:nvPr/>
        </p:nvSpPr>
        <p:spPr bwMode="auto">
          <a:xfrm>
            <a:off x="5709475" y="4553065"/>
            <a:ext cx="396875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2" name="Line 579"/>
          <p:cNvSpPr>
            <a:spLocks noChangeShapeType="1"/>
          </p:cNvSpPr>
          <p:nvPr/>
        </p:nvSpPr>
        <p:spPr bwMode="auto">
          <a:xfrm>
            <a:off x="6106350" y="4805478"/>
            <a:ext cx="3952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3" name="Line 580"/>
          <p:cNvSpPr>
            <a:spLocks noChangeShapeType="1"/>
          </p:cNvSpPr>
          <p:nvPr/>
        </p:nvSpPr>
        <p:spPr bwMode="auto">
          <a:xfrm flipH="1" flipV="1">
            <a:off x="6501638" y="5237278"/>
            <a:ext cx="3651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4" name="Line 581"/>
          <p:cNvSpPr>
            <a:spLocks noChangeShapeType="1"/>
          </p:cNvSpPr>
          <p:nvPr/>
        </p:nvSpPr>
        <p:spPr bwMode="auto">
          <a:xfrm flipH="1">
            <a:off x="6466713" y="5597641"/>
            <a:ext cx="714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5" name="Line 582"/>
          <p:cNvSpPr>
            <a:spLocks noChangeShapeType="1"/>
          </p:cNvSpPr>
          <p:nvPr/>
        </p:nvSpPr>
        <p:spPr bwMode="auto">
          <a:xfrm flipH="1">
            <a:off x="3190113" y="566907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6" name="Line 583"/>
          <p:cNvSpPr>
            <a:spLocks noChangeShapeType="1"/>
          </p:cNvSpPr>
          <p:nvPr/>
        </p:nvSpPr>
        <p:spPr bwMode="auto">
          <a:xfrm flipH="1">
            <a:off x="2829750" y="5777028"/>
            <a:ext cx="36036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7" name="Line 584"/>
          <p:cNvSpPr>
            <a:spLocks noChangeShapeType="1"/>
          </p:cNvSpPr>
          <p:nvPr/>
        </p:nvSpPr>
        <p:spPr bwMode="auto">
          <a:xfrm flipH="1">
            <a:off x="2559875" y="5958003"/>
            <a:ext cx="269875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8" name="Line 585"/>
          <p:cNvSpPr>
            <a:spLocks noChangeShapeType="1"/>
          </p:cNvSpPr>
          <p:nvPr/>
        </p:nvSpPr>
        <p:spPr bwMode="auto">
          <a:xfrm flipH="1" flipV="1">
            <a:off x="958088" y="5958003"/>
            <a:ext cx="4921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89" name="Line 586"/>
          <p:cNvSpPr>
            <a:spLocks noChangeShapeType="1"/>
          </p:cNvSpPr>
          <p:nvPr/>
        </p:nvSpPr>
        <p:spPr bwMode="auto">
          <a:xfrm flipV="1">
            <a:off x="958088" y="5597641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0" name="Line 587"/>
          <p:cNvSpPr>
            <a:spLocks noChangeShapeType="1"/>
          </p:cNvSpPr>
          <p:nvPr/>
        </p:nvSpPr>
        <p:spPr bwMode="auto">
          <a:xfrm flipV="1">
            <a:off x="958088" y="5237278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1" name="Line 588"/>
          <p:cNvSpPr>
            <a:spLocks noChangeShapeType="1"/>
          </p:cNvSpPr>
          <p:nvPr/>
        </p:nvSpPr>
        <p:spPr bwMode="auto">
          <a:xfrm flipV="1">
            <a:off x="1066038" y="4876916"/>
            <a:ext cx="17938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2" name="Line 589"/>
          <p:cNvSpPr>
            <a:spLocks noChangeShapeType="1"/>
          </p:cNvSpPr>
          <p:nvPr/>
        </p:nvSpPr>
        <p:spPr bwMode="auto">
          <a:xfrm flipV="1">
            <a:off x="1245425" y="4516553"/>
            <a:ext cx="10795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3" name="Line 590"/>
          <p:cNvSpPr>
            <a:spLocks noChangeShapeType="1"/>
          </p:cNvSpPr>
          <p:nvPr/>
        </p:nvSpPr>
        <p:spPr bwMode="auto">
          <a:xfrm flipV="1">
            <a:off x="1353375" y="4157778"/>
            <a:ext cx="144463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4" name="Line 591"/>
          <p:cNvSpPr>
            <a:spLocks noChangeShapeType="1"/>
          </p:cNvSpPr>
          <p:nvPr/>
        </p:nvSpPr>
        <p:spPr bwMode="auto">
          <a:xfrm flipV="1">
            <a:off x="1497838" y="3797415"/>
            <a:ext cx="2873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5" name="Line 592"/>
          <p:cNvSpPr>
            <a:spLocks noChangeShapeType="1"/>
          </p:cNvSpPr>
          <p:nvPr/>
        </p:nvSpPr>
        <p:spPr bwMode="auto">
          <a:xfrm flipV="1">
            <a:off x="1785175" y="3508490"/>
            <a:ext cx="28892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6" name="Line 593"/>
          <p:cNvSpPr>
            <a:spLocks noChangeShapeType="1"/>
          </p:cNvSpPr>
          <p:nvPr/>
        </p:nvSpPr>
        <p:spPr bwMode="auto">
          <a:xfrm flipV="1">
            <a:off x="2074100" y="3400540"/>
            <a:ext cx="3952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7" name="Line 594"/>
          <p:cNvSpPr>
            <a:spLocks noChangeShapeType="1"/>
          </p:cNvSpPr>
          <p:nvPr/>
        </p:nvSpPr>
        <p:spPr bwMode="auto">
          <a:xfrm flipV="1">
            <a:off x="2469388" y="3221153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8" name="Line 595"/>
          <p:cNvSpPr>
            <a:spLocks noChangeShapeType="1"/>
          </p:cNvSpPr>
          <p:nvPr/>
        </p:nvSpPr>
        <p:spPr bwMode="auto">
          <a:xfrm flipV="1">
            <a:off x="2829750" y="2932227"/>
            <a:ext cx="360363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99" name="Line 596"/>
          <p:cNvSpPr>
            <a:spLocks noChangeShapeType="1"/>
          </p:cNvSpPr>
          <p:nvPr/>
        </p:nvSpPr>
        <p:spPr bwMode="auto">
          <a:xfrm flipV="1">
            <a:off x="3190113" y="2428990"/>
            <a:ext cx="32385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0" name="Line 597"/>
          <p:cNvSpPr>
            <a:spLocks noChangeShapeType="1"/>
          </p:cNvSpPr>
          <p:nvPr/>
        </p:nvSpPr>
        <p:spPr bwMode="auto">
          <a:xfrm flipV="1">
            <a:off x="3513963" y="2068627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1" name="Line 598"/>
          <p:cNvSpPr>
            <a:spLocks noChangeShapeType="1"/>
          </p:cNvSpPr>
          <p:nvPr/>
        </p:nvSpPr>
        <p:spPr bwMode="auto">
          <a:xfrm flipV="1">
            <a:off x="3874325" y="1960677"/>
            <a:ext cx="39528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2" name="Line 599"/>
          <p:cNvSpPr>
            <a:spLocks noChangeShapeType="1"/>
          </p:cNvSpPr>
          <p:nvPr/>
        </p:nvSpPr>
        <p:spPr bwMode="auto">
          <a:xfrm>
            <a:off x="4269613" y="1960677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3" name="Line 600"/>
          <p:cNvSpPr>
            <a:spLocks noChangeShapeType="1"/>
          </p:cNvSpPr>
          <p:nvPr/>
        </p:nvSpPr>
        <p:spPr bwMode="auto">
          <a:xfrm flipV="1">
            <a:off x="4629975" y="1636827"/>
            <a:ext cx="36036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4" name="Line 601"/>
          <p:cNvSpPr>
            <a:spLocks noChangeShapeType="1"/>
          </p:cNvSpPr>
          <p:nvPr/>
        </p:nvSpPr>
        <p:spPr bwMode="auto">
          <a:xfrm flipV="1">
            <a:off x="4990338" y="1276465"/>
            <a:ext cx="6477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5" name="Line 602"/>
          <p:cNvSpPr>
            <a:spLocks noChangeShapeType="1"/>
          </p:cNvSpPr>
          <p:nvPr/>
        </p:nvSpPr>
        <p:spPr bwMode="auto">
          <a:xfrm flipH="1">
            <a:off x="4629975" y="1276465"/>
            <a:ext cx="1793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6" name="Line 603"/>
          <p:cNvSpPr>
            <a:spLocks noChangeShapeType="1"/>
          </p:cNvSpPr>
          <p:nvPr/>
        </p:nvSpPr>
        <p:spPr bwMode="auto">
          <a:xfrm flipH="1" flipV="1">
            <a:off x="4306125" y="1384415"/>
            <a:ext cx="32385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7" name="Line 604"/>
          <p:cNvSpPr>
            <a:spLocks noChangeShapeType="1"/>
          </p:cNvSpPr>
          <p:nvPr/>
        </p:nvSpPr>
        <p:spPr bwMode="auto">
          <a:xfrm flipH="1">
            <a:off x="3909250" y="1384415"/>
            <a:ext cx="39687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8" name="Line 605"/>
          <p:cNvSpPr>
            <a:spLocks noChangeShapeType="1"/>
          </p:cNvSpPr>
          <p:nvPr/>
        </p:nvSpPr>
        <p:spPr bwMode="auto">
          <a:xfrm flipH="1">
            <a:off x="2829750" y="1636827"/>
            <a:ext cx="936625" cy="1044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09" name="Line 606"/>
          <p:cNvSpPr>
            <a:spLocks noChangeShapeType="1"/>
          </p:cNvSpPr>
          <p:nvPr/>
        </p:nvSpPr>
        <p:spPr bwMode="auto">
          <a:xfrm flipH="1">
            <a:off x="2469388" y="2681402"/>
            <a:ext cx="360363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0" name="Line 607"/>
          <p:cNvSpPr>
            <a:spLocks noChangeShapeType="1"/>
          </p:cNvSpPr>
          <p:nvPr/>
        </p:nvSpPr>
        <p:spPr bwMode="auto">
          <a:xfrm flipH="1">
            <a:off x="2074100" y="2824277"/>
            <a:ext cx="395288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1" name="Line 608"/>
          <p:cNvSpPr>
            <a:spLocks noChangeShapeType="1"/>
          </p:cNvSpPr>
          <p:nvPr/>
        </p:nvSpPr>
        <p:spPr bwMode="auto">
          <a:xfrm flipH="1">
            <a:off x="1677225" y="3076690"/>
            <a:ext cx="3968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2" name="Line 609"/>
          <p:cNvSpPr>
            <a:spLocks noChangeShapeType="1"/>
          </p:cNvSpPr>
          <p:nvPr/>
        </p:nvSpPr>
        <p:spPr bwMode="auto">
          <a:xfrm flipH="1">
            <a:off x="1029525" y="3437053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3" name="Line 610"/>
          <p:cNvSpPr>
            <a:spLocks noChangeShapeType="1"/>
          </p:cNvSpPr>
          <p:nvPr/>
        </p:nvSpPr>
        <p:spPr bwMode="auto">
          <a:xfrm flipH="1">
            <a:off x="850138" y="4157778"/>
            <a:ext cx="17938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4" name="Line 611"/>
          <p:cNvSpPr>
            <a:spLocks noChangeShapeType="1"/>
          </p:cNvSpPr>
          <p:nvPr/>
        </p:nvSpPr>
        <p:spPr bwMode="auto">
          <a:xfrm flipH="1">
            <a:off x="669163" y="4516553"/>
            <a:ext cx="180975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5" name="Line 612"/>
          <p:cNvSpPr>
            <a:spLocks noChangeShapeType="1"/>
          </p:cNvSpPr>
          <p:nvPr/>
        </p:nvSpPr>
        <p:spPr bwMode="auto">
          <a:xfrm flipV="1">
            <a:off x="4110863" y="5669078"/>
            <a:ext cx="519113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6" name="Line 613"/>
          <p:cNvSpPr>
            <a:spLocks noChangeShapeType="1"/>
          </p:cNvSpPr>
          <p:nvPr/>
        </p:nvSpPr>
        <p:spPr bwMode="auto">
          <a:xfrm flipV="1">
            <a:off x="4629975" y="5453178"/>
            <a:ext cx="3603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7" name="Line 614"/>
          <p:cNvSpPr>
            <a:spLocks noChangeShapeType="1"/>
          </p:cNvSpPr>
          <p:nvPr/>
        </p:nvSpPr>
        <p:spPr bwMode="auto">
          <a:xfrm flipV="1">
            <a:off x="4990338" y="5345228"/>
            <a:ext cx="3603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8" name="Line 615"/>
          <p:cNvSpPr>
            <a:spLocks noChangeShapeType="1"/>
          </p:cNvSpPr>
          <p:nvPr/>
        </p:nvSpPr>
        <p:spPr bwMode="auto">
          <a:xfrm flipH="1">
            <a:off x="5738050" y="5921491"/>
            <a:ext cx="4445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19" name="Line 616"/>
          <p:cNvSpPr>
            <a:spLocks noChangeShapeType="1"/>
          </p:cNvSpPr>
          <p:nvPr/>
        </p:nvSpPr>
        <p:spPr bwMode="auto">
          <a:xfrm flipH="1">
            <a:off x="3766375" y="1528877"/>
            <a:ext cx="142875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0" name="Line 617"/>
          <p:cNvSpPr>
            <a:spLocks noChangeShapeType="1"/>
          </p:cNvSpPr>
          <p:nvPr/>
        </p:nvSpPr>
        <p:spPr bwMode="auto">
          <a:xfrm>
            <a:off x="8158988" y="1528877"/>
            <a:ext cx="2159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1" name="Text Box 618"/>
          <p:cNvSpPr txBox="1">
            <a:spLocks noChangeArrowheads="1"/>
          </p:cNvSpPr>
          <p:nvPr/>
        </p:nvSpPr>
        <p:spPr bwMode="auto">
          <a:xfrm>
            <a:off x="153225" y="5415078"/>
            <a:ext cx="70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100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2" name="Text Box 619"/>
          <p:cNvSpPr txBox="1">
            <a:spLocks noChangeArrowheads="1"/>
          </p:cNvSpPr>
          <p:nvPr/>
        </p:nvSpPr>
        <p:spPr bwMode="auto">
          <a:xfrm>
            <a:off x="1924875" y="1814627"/>
            <a:ext cx="77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3" name="Text Box 620"/>
          <p:cNvSpPr txBox="1">
            <a:spLocks noChangeArrowheads="1"/>
          </p:cNvSpPr>
          <p:nvPr/>
        </p:nvSpPr>
        <p:spPr bwMode="auto">
          <a:xfrm>
            <a:off x="885063" y="2894127"/>
            <a:ext cx="83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114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4" name="Text Box 621"/>
          <p:cNvSpPr txBox="1">
            <a:spLocks noChangeArrowheads="1"/>
          </p:cNvSpPr>
          <p:nvPr/>
        </p:nvSpPr>
        <p:spPr bwMode="auto">
          <a:xfrm>
            <a:off x="3727023" y="613634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162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5" name="Text Box 622"/>
          <p:cNvSpPr txBox="1">
            <a:spLocks noChangeArrowheads="1"/>
          </p:cNvSpPr>
          <p:nvPr/>
        </p:nvSpPr>
        <p:spPr bwMode="auto">
          <a:xfrm>
            <a:off x="7500175" y="4961053"/>
            <a:ext cx="73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  184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6" name="Text Box 623"/>
          <p:cNvSpPr txBox="1">
            <a:spLocks noChangeArrowheads="1"/>
          </p:cNvSpPr>
          <p:nvPr/>
        </p:nvSpPr>
        <p:spPr bwMode="auto">
          <a:xfrm>
            <a:off x="153225" y="3986117"/>
            <a:ext cx="70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7" name="Text Box 624"/>
          <p:cNvSpPr txBox="1">
            <a:spLocks noChangeArrowheads="1"/>
          </p:cNvSpPr>
          <p:nvPr/>
        </p:nvSpPr>
        <p:spPr bwMode="auto">
          <a:xfrm>
            <a:off x="1840738" y="6138978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152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628" name="Line 625"/>
          <p:cNvSpPr>
            <a:spLocks noChangeShapeType="1"/>
          </p:cNvSpPr>
          <p:nvPr/>
        </p:nvSpPr>
        <p:spPr bwMode="auto">
          <a:xfrm flipH="1">
            <a:off x="7781163" y="1276465"/>
            <a:ext cx="0" cy="36004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29" name="Line 626"/>
          <p:cNvSpPr>
            <a:spLocks noChangeShapeType="1"/>
          </p:cNvSpPr>
          <p:nvPr/>
        </p:nvSpPr>
        <p:spPr bwMode="auto">
          <a:xfrm flipH="1">
            <a:off x="7509700" y="3113203"/>
            <a:ext cx="36036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0" name="Line 627"/>
          <p:cNvSpPr>
            <a:spLocks noChangeShapeType="1"/>
          </p:cNvSpPr>
          <p:nvPr/>
        </p:nvSpPr>
        <p:spPr bwMode="auto">
          <a:xfrm flipH="1">
            <a:off x="7870063" y="3078278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1" name="Line 628"/>
          <p:cNvSpPr>
            <a:spLocks noChangeShapeType="1"/>
          </p:cNvSpPr>
          <p:nvPr/>
        </p:nvSpPr>
        <p:spPr bwMode="auto">
          <a:xfrm flipH="1" flipV="1">
            <a:off x="7546213" y="2644890"/>
            <a:ext cx="360363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2" name="Line 629"/>
          <p:cNvSpPr>
            <a:spLocks noChangeShapeType="1"/>
          </p:cNvSpPr>
          <p:nvPr/>
        </p:nvSpPr>
        <p:spPr bwMode="auto">
          <a:xfrm flipV="1">
            <a:off x="7870063" y="3797415"/>
            <a:ext cx="3651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3" name="Line 630"/>
          <p:cNvSpPr>
            <a:spLocks noChangeShapeType="1"/>
          </p:cNvSpPr>
          <p:nvPr/>
        </p:nvSpPr>
        <p:spPr bwMode="auto">
          <a:xfrm flipH="1" flipV="1">
            <a:off x="7509700" y="1960677"/>
            <a:ext cx="396875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4" name="Line 631"/>
          <p:cNvSpPr>
            <a:spLocks noChangeShapeType="1"/>
          </p:cNvSpPr>
          <p:nvPr/>
        </p:nvSpPr>
        <p:spPr bwMode="auto">
          <a:xfrm>
            <a:off x="7509700" y="1457440"/>
            <a:ext cx="360363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5" name="Line 632"/>
          <p:cNvSpPr>
            <a:spLocks noChangeShapeType="1"/>
          </p:cNvSpPr>
          <p:nvPr/>
        </p:nvSpPr>
        <p:spPr bwMode="auto">
          <a:xfrm>
            <a:off x="7870063" y="1636827"/>
            <a:ext cx="36036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6" name="AutoShape 633"/>
          <p:cNvSpPr>
            <a:spLocks noChangeArrowheads="1"/>
          </p:cNvSpPr>
          <p:nvPr/>
        </p:nvSpPr>
        <p:spPr bwMode="auto">
          <a:xfrm rot="16200000">
            <a:off x="4495037" y="4507028"/>
            <a:ext cx="200025" cy="217488"/>
          </a:xfrm>
          <a:prstGeom prst="rtTriangle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7" name="Rectangle 634"/>
          <p:cNvSpPr>
            <a:spLocks noChangeArrowheads="1"/>
          </p:cNvSpPr>
          <p:nvPr/>
        </p:nvSpPr>
        <p:spPr bwMode="auto">
          <a:xfrm flipH="1" flipV="1">
            <a:off x="4479163" y="4716578"/>
            <a:ext cx="215900" cy="165100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8" name="Line 635"/>
          <p:cNvSpPr>
            <a:spLocks noChangeShapeType="1"/>
          </p:cNvSpPr>
          <p:nvPr/>
        </p:nvSpPr>
        <p:spPr bwMode="auto">
          <a:xfrm flipV="1">
            <a:off x="669163" y="4786428"/>
            <a:ext cx="72009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39" name="Line 636"/>
          <p:cNvSpPr>
            <a:spLocks noChangeAspect="1" noChangeShapeType="1"/>
          </p:cNvSpPr>
          <p:nvPr/>
        </p:nvSpPr>
        <p:spPr bwMode="auto">
          <a:xfrm>
            <a:off x="5073599" y="1252728"/>
            <a:ext cx="0" cy="492974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0" name="Line 637"/>
          <p:cNvSpPr>
            <a:spLocks noChangeShapeType="1"/>
          </p:cNvSpPr>
          <p:nvPr/>
        </p:nvSpPr>
        <p:spPr bwMode="auto">
          <a:xfrm flipV="1">
            <a:off x="669163" y="4965816"/>
            <a:ext cx="6840538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2" name="AutoShape 639"/>
          <p:cNvSpPr>
            <a:spLocks noChangeArrowheads="1"/>
          </p:cNvSpPr>
          <p:nvPr/>
        </p:nvSpPr>
        <p:spPr bwMode="auto">
          <a:xfrm rot="5400000" flipV="1">
            <a:off x="5709475" y="5559541"/>
            <a:ext cx="36513" cy="36513"/>
          </a:xfrm>
          <a:prstGeom prst="rtTriangle">
            <a:avLst/>
          </a:prstGeom>
          <a:solidFill>
            <a:srgbClr val="66CCFF"/>
          </a:solidFill>
          <a:ln w="9525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3" name="AutoShape 640"/>
          <p:cNvSpPr>
            <a:spLocks noChangeArrowheads="1"/>
          </p:cNvSpPr>
          <p:nvPr/>
        </p:nvSpPr>
        <p:spPr bwMode="auto">
          <a:xfrm rot="5400000" flipH="1">
            <a:off x="5701537" y="5559541"/>
            <a:ext cx="36513" cy="36513"/>
          </a:xfrm>
          <a:prstGeom prst="rtTriangle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4" name="Line 641"/>
          <p:cNvSpPr>
            <a:spLocks noChangeShapeType="1"/>
          </p:cNvSpPr>
          <p:nvPr/>
        </p:nvSpPr>
        <p:spPr bwMode="auto">
          <a:xfrm>
            <a:off x="5707888" y="5559541"/>
            <a:ext cx="36513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5" name="Line 642"/>
          <p:cNvSpPr>
            <a:spLocks noChangeShapeType="1"/>
          </p:cNvSpPr>
          <p:nvPr/>
        </p:nvSpPr>
        <p:spPr bwMode="auto">
          <a:xfrm>
            <a:off x="5350700" y="5345228"/>
            <a:ext cx="35877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6" name="Line 643"/>
          <p:cNvSpPr>
            <a:spLocks noChangeShapeType="1"/>
          </p:cNvSpPr>
          <p:nvPr/>
        </p:nvSpPr>
        <p:spPr bwMode="auto">
          <a:xfrm>
            <a:off x="5745988" y="5597641"/>
            <a:ext cx="36513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7" name="Line 644"/>
          <p:cNvSpPr>
            <a:spLocks noChangeShapeType="1"/>
          </p:cNvSpPr>
          <p:nvPr/>
        </p:nvSpPr>
        <p:spPr bwMode="auto">
          <a:xfrm>
            <a:off x="669163" y="6046903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8" name="Line 645"/>
          <p:cNvSpPr>
            <a:spLocks noChangeShapeType="1"/>
          </p:cNvSpPr>
          <p:nvPr/>
        </p:nvSpPr>
        <p:spPr bwMode="auto">
          <a:xfrm flipV="1">
            <a:off x="669163" y="5865928"/>
            <a:ext cx="61214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49" name="Line 646"/>
          <p:cNvSpPr>
            <a:spLocks noChangeShapeType="1"/>
          </p:cNvSpPr>
          <p:nvPr/>
        </p:nvSpPr>
        <p:spPr bwMode="auto">
          <a:xfrm flipV="1">
            <a:off x="669163" y="5505566"/>
            <a:ext cx="6481763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0" name="Line 647"/>
          <p:cNvSpPr>
            <a:spLocks noChangeShapeType="1"/>
          </p:cNvSpPr>
          <p:nvPr/>
        </p:nvSpPr>
        <p:spPr bwMode="auto">
          <a:xfrm flipV="1">
            <a:off x="669163" y="5686541"/>
            <a:ext cx="6121400" cy="1588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1" name="Line 648"/>
          <p:cNvSpPr>
            <a:spLocks noChangeShapeType="1"/>
          </p:cNvSpPr>
          <p:nvPr/>
        </p:nvSpPr>
        <p:spPr bwMode="auto">
          <a:xfrm>
            <a:off x="5439600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2" name="Line 649"/>
          <p:cNvSpPr>
            <a:spLocks noChangeShapeType="1"/>
          </p:cNvSpPr>
          <p:nvPr/>
        </p:nvSpPr>
        <p:spPr bwMode="auto">
          <a:xfrm>
            <a:off x="5260213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3" name="Line 650"/>
          <p:cNvSpPr>
            <a:spLocks noChangeShapeType="1"/>
          </p:cNvSpPr>
          <p:nvPr/>
        </p:nvSpPr>
        <p:spPr bwMode="auto">
          <a:xfrm>
            <a:off x="5620575" y="1276465"/>
            <a:ext cx="0" cy="4860926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4" name="AutoShape 651"/>
          <p:cNvSpPr>
            <a:spLocks noChangeArrowheads="1"/>
          </p:cNvSpPr>
          <p:nvPr/>
        </p:nvSpPr>
        <p:spPr bwMode="auto">
          <a:xfrm>
            <a:off x="8589200" y="1274877"/>
            <a:ext cx="358775" cy="396875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5" name="AutoShape 652"/>
          <p:cNvSpPr>
            <a:spLocks noChangeArrowheads="1"/>
          </p:cNvSpPr>
          <p:nvPr/>
        </p:nvSpPr>
        <p:spPr bwMode="auto">
          <a:xfrm rot="16200000" flipH="1">
            <a:off x="8232012" y="1314565"/>
            <a:ext cx="395288" cy="322263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6" name="AutoShape 653"/>
          <p:cNvSpPr>
            <a:spLocks noChangeArrowheads="1"/>
          </p:cNvSpPr>
          <p:nvPr/>
        </p:nvSpPr>
        <p:spPr bwMode="auto">
          <a:xfrm rot="16200000" flipH="1">
            <a:off x="8541575" y="1732077"/>
            <a:ext cx="322263" cy="215900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7" name="AutoShape 654"/>
          <p:cNvSpPr>
            <a:spLocks noChangeArrowheads="1"/>
          </p:cNvSpPr>
          <p:nvPr/>
        </p:nvSpPr>
        <p:spPr bwMode="auto">
          <a:xfrm rot="16200000" flipH="1">
            <a:off x="8700325" y="2098790"/>
            <a:ext cx="354013" cy="146050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8" name="Rectangle 655"/>
          <p:cNvSpPr>
            <a:spLocks noChangeArrowheads="1"/>
          </p:cNvSpPr>
          <p:nvPr/>
        </p:nvSpPr>
        <p:spPr bwMode="auto">
          <a:xfrm>
            <a:off x="8806688" y="1673340"/>
            <a:ext cx="142875" cy="320675"/>
          </a:xfrm>
          <a:prstGeom prst="rect">
            <a:avLst/>
          </a:prstGeom>
          <a:solidFill>
            <a:srgbClr val="E5F5FF"/>
          </a:solidFill>
          <a:ln w="9525" algn="ctr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59" name="Line 656"/>
          <p:cNvSpPr>
            <a:spLocks noChangeShapeType="1"/>
          </p:cNvSpPr>
          <p:nvPr/>
        </p:nvSpPr>
        <p:spPr bwMode="auto">
          <a:xfrm>
            <a:off x="8266938" y="1276465"/>
            <a:ext cx="323850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0" name="Line 657"/>
          <p:cNvSpPr>
            <a:spLocks noChangeShapeType="1"/>
          </p:cNvSpPr>
          <p:nvPr/>
        </p:nvSpPr>
        <p:spPr bwMode="auto">
          <a:xfrm>
            <a:off x="8590788" y="1673340"/>
            <a:ext cx="21590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1" name="Line 658"/>
          <p:cNvSpPr>
            <a:spLocks noChangeShapeType="1"/>
          </p:cNvSpPr>
          <p:nvPr/>
        </p:nvSpPr>
        <p:spPr bwMode="auto">
          <a:xfrm flipH="1" flipV="1">
            <a:off x="8806688" y="1997190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2" name="Line 659"/>
          <p:cNvSpPr>
            <a:spLocks noChangeShapeType="1"/>
          </p:cNvSpPr>
          <p:nvPr/>
        </p:nvSpPr>
        <p:spPr bwMode="auto">
          <a:xfrm>
            <a:off x="2469388" y="2232561"/>
            <a:ext cx="64817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3" name="Line 660"/>
          <p:cNvSpPr>
            <a:spLocks noChangeShapeType="1"/>
          </p:cNvSpPr>
          <p:nvPr/>
        </p:nvSpPr>
        <p:spPr bwMode="auto">
          <a:xfrm>
            <a:off x="2469388" y="2086090"/>
            <a:ext cx="6481763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4" name="Line 661"/>
          <p:cNvSpPr>
            <a:spLocks noChangeShapeType="1"/>
          </p:cNvSpPr>
          <p:nvPr/>
        </p:nvSpPr>
        <p:spPr bwMode="auto">
          <a:xfrm>
            <a:off x="2829750" y="1906702"/>
            <a:ext cx="61214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5" name="Line 662"/>
          <p:cNvSpPr>
            <a:spLocks noChangeShapeType="1"/>
          </p:cNvSpPr>
          <p:nvPr/>
        </p:nvSpPr>
        <p:spPr bwMode="auto">
          <a:xfrm>
            <a:off x="2829750" y="1727315"/>
            <a:ext cx="6121400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6" name="Line 663"/>
          <p:cNvSpPr>
            <a:spLocks noChangeShapeType="1"/>
          </p:cNvSpPr>
          <p:nvPr/>
        </p:nvSpPr>
        <p:spPr bwMode="auto">
          <a:xfrm>
            <a:off x="8500300" y="1276465"/>
            <a:ext cx="0" cy="288131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7" name="Line 664"/>
          <p:cNvSpPr>
            <a:spLocks noChangeShapeType="1"/>
          </p:cNvSpPr>
          <p:nvPr/>
        </p:nvSpPr>
        <p:spPr bwMode="auto">
          <a:xfrm>
            <a:off x="8320913" y="1276465"/>
            <a:ext cx="0" cy="2881313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8" name="AutoShape 665"/>
          <p:cNvSpPr>
            <a:spLocks noChangeArrowheads="1"/>
          </p:cNvSpPr>
          <p:nvPr/>
        </p:nvSpPr>
        <p:spPr bwMode="auto">
          <a:xfrm rot="5400000" flipH="1" flipV="1">
            <a:off x="8684450" y="3529128"/>
            <a:ext cx="354013" cy="179388"/>
          </a:xfrm>
          <a:prstGeom prst="rtTriangle">
            <a:avLst/>
          </a:prstGeom>
          <a:solidFill>
            <a:srgbClr val="E5F5FF"/>
          </a:solidFill>
          <a:ln w="9525">
            <a:solidFill>
              <a:srgbClr val="E5F5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69" name="Line 666"/>
          <p:cNvSpPr>
            <a:spLocks noChangeShapeType="1"/>
          </p:cNvSpPr>
          <p:nvPr/>
        </p:nvSpPr>
        <p:spPr bwMode="auto">
          <a:xfrm flipV="1">
            <a:off x="8770175" y="3437053"/>
            <a:ext cx="1809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0" name="Line 667"/>
          <p:cNvSpPr>
            <a:spLocks noChangeShapeType="1"/>
          </p:cNvSpPr>
          <p:nvPr/>
        </p:nvSpPr>
        <p:spPr bwMode="auto">
          <a:xfrm flipV="1">
            <a:off x="1029525" y="3706928"/>
            <a:ext cx="79216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1" name="Line 668"/>
          <p:cNvSpPr>
            <a:spLocks noChangeShapeType="1"/>
          </p:cNvSpPr>
          <p:nvPr/>
        </p:nvSpPr>
        <p:spPr bwMode="auto">
          <a:xfrm flipV="1">
            <a:off x="1029525" y="3527540"/>
            <a:ext cx="7921625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2" name="AutoShape 669"/>
          <p:cNvSpPr>
            <a:spLocks noChangeArrowheads="1"/>
          </p:cNvSpPr>
          <p:nvPr/>
        </p:nvSpPr>
        <p:spPr bwMode="auto">
          <a:xfrm flipH="1" flipV="1">
            <a:off x="8590788" y="1276465"/>
            <a:ext cx="360363" cy="398463"/>
          </a:xfrm>
          <a:prstGeom prst="rtTriangl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3" name="Line 670"/>
          <p:cNvSpPr>
            <a:spLocks noChangeShapeType="1"/>
          </p:cNvSpPr>
          <p:nvPr/>
        </p:nvSpPr>
        <p:spPr bwMode="auto">
          <a:xfrm>
            <a:off x="3190113" y="1546340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4" name="Line 671"/>
          <p:cNvSpPr>
            <a:spLocks noChangeShapeType="1"/>
          </p:cNvSpPr>
          <p:nvPr/>
        </p:nvSpPr>
        <p:spPr bwMode="auto">
          <a:xfrm>
            <a:off x="8681275" y="1276465"/>
            <a:ext cx="0" cy="25209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5" name="Line 672"/>
          <p:cNvSpPr>
            <a:spLocks noChangeShapeType="1"/>
          </p:cNvSpPr>
          <p:nvPr/>
        </p:nvSpPr>
        <p:spPr bwMode="auto">
          <a:xfrm>
            <a:off x="3190113" y="1366952"/>
            <a:ext cx="5761038" cy="0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6" name="Line 673"/>
          <p:cNvSpPr>
            <a:spLocks noChangeShapeType="1"/>
          </p:cNvSpPr>
          <p:nvPr/>
        </p:nvSpPr>
        <p:spPr bwMode="auto">
          <a:xfrm>
            <a:off x="8860663" y="1276465"/>
            <a:ext cx="0" cy="2520951"/>
          </a:xfrm>
          <a:prstGeom prst="line">
            <a:avLst/>
          </a:prstGeom>
          <a:noFill/>
          <a:ln w="63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7" name="Line 674"/>
          <p:cNvSpPr>
            <a:spLocks noChangeShapeType="1"/>
          </p:cNvSpPr>
          <p:nvPr/>
        </p:nvSpPr>
        <p:spPr bwMode="auto">
          <a:xfrm>
            <a:off x="8590788" y="1276465"/>
            <a:ext cx="360363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8" name="Line 675"/>
          <p:cNvSpPr>
            <a:spLocks noChangeShapeType="1"/>
          </p:cNvSpPr>
          <p:nvPr/>
        </p:nvSpPr>
        <p:spPr bwMode="auto">
          <a:xfrm flipH="1">
            <a:off x="3190113" y="1276465"/>
            <a:ext cx="5761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79" name="Line 676"/>
          <p:cNvSpPr>
            <a:spLocks noChangeShapeType="1"/>
          </p:cNvSpPr>
          <p:nvPr/>
        </p:nvSpPr>
        <p:spPr bwMode="auto">
          <a:xfrm flipH="1">
            <a:off x="8949563" y="1276465"/>
            <a:ext cx="1588" cy="2519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0" name="Line 677"/>
          <p:cNvSpPr>
            <a:spLocks noChangeShapeType="1"/>
          </p:cNvSpPr>
          <p:nvPr/>
        </p:nvSpPr>
        <p:spPr bwMode="auto">
          <a:xfrm>
            <a:off x="2469388" y="19971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1" name="Line 678"/>
          <p:cNvSpPr>
            <a:spLocks noChangeShapeType="1"/>
          </p:cNvSpPr>
          <p:nvPr/>
        </p:nvSpPr>
        <p:spPr bwMode="auto">
          <a:xfrm>
            <a:off x="2469388" y="199719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2" name="Line 679"/>
          <p:cNvSpPr>
            <a:spLocks noChangeShapeType="1"/>
          </p:cNvSpPr>
          <p:nvPr/>
        </p:nvSpPr>
        <p:spPr bwMode="auto">
          <a:xfrm>
            <a:off x="2829750" y="1636827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3" name="Line 680"/>
          <p:cNvSpPr>
            <a:spLocks noChangeShapeType="1"/>
          </p:cNvSpPr>
          <p:nvPr/>
        </p:nvSpPr>
        <p:spPr bwMode="auto">
          <a:xfrm>
            <a:off x="2829750" y="1636827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4" name="Line 681"/>
          <p:cNvSpPr>
            <a:spLocks noChangeShapeType="1"/>
          </p:cNvSpPr>
          <p:nvPr/>
        </p:nvSpPr>
        <p:spPr bwMode="auto">
          <a:xfrm>
            <a:off x="3190113" y="127646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5" name="Line 682"/>
          <p:cNvSpPr>
            <a:spLocks noChangeShapeType="1"/>
          </p:cNvSpPr>
          <p:nvPr/>
        </p:nvSpPr>
        <p:spPr bwMode="auto">
          <a:xfrm>
            <a:off x="1389888" y="30766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6" name="Line 683"/>
          <p:cNvSpPr>
            <a:spLocks noChangeShapeType="1"/>
          </p:cNvSpPr>
          <p:nvPr/>
        </p:nvSpPr>
        <p:spPr bwMode="auto">
          <a:xfrm>
            <a:off x="1029525" y="3437053"/>
            <a:ext cx="361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7" name="Line 684"/>
          <p:cNvSpPr>
            <a:spLocks noChangeShapeType="1"/>
          </p:cNvSpPr>
          <p:nvPr/>
        </p:nvSpPr>
        <p:spPr bwMode="auto">
          <a:xfrm>
            <a:off x="1389888" y="3076690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8" name="Line 685"/>
          <p:cNvSpPr>
            <a:spLocks noChangeShapeType="1"/>
          </p:cNvSpPr>
          <p:nvPr/>
        </p:nvSpPr>
        <p:spPr bwMode="auto">
          <a:xfrm>
            <a:off x="2109025" y="2357552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89" name="Line 686"/>
          <p:cNvSpPr>
            <a:spLocks noChangeShapeType="1"/>
          </p:cNvSpPr>
          <p:nvPr/>
        </p:nvSpPr>
        <p:spPr bwMode="auto">
          <a:xfrm>
            <a:off x="2109025" y="2357552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0" name="Line 687"/>
          <p:cNvSpPr>
            <a:spLocks noChangeShapeType="1"/>
          </p:cNvSpPr>
          <p:nvPr/>
        </p:nvSpPr>
        <p:spPr bwMode="auto">
          <a:xfrm>
            <a:off x="1750250" y="2716327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1" name="Line 688"/>
          <p:cNvSpPr>
            <a:spLocks noChangeShapeType="1"/>
          </p:cNvSpPr>
          <p:nvPr/>
        </p:nvSpPr>
        <p:spPr bwMode="auto">
          <a:xfrm>
            <a:off x="1750250" y="2716327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2" name="Line 689"/>
          <p:cNvSpPr>
            <a:spLocks noChangeAspect="1" noChangeShapeType="1"/>
          </p:cNvSpPr>
          <p:nvPr/>
        </p:nvSpPr>
        <p:spPr bwMode="auto">
          <a:xfrm flipH="1" flipV="1">
            <a:off x="669163" y="3797415"/>
            <a:ext cx="0" cy="23399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3" name="Line 690"/>
          <p:cNvSpPr>
            <a:spLocks noChangeShapeType="1"/>
          </p:cNvSpPr>
          <p:nvPr/>
        </p:nvSpPr>
        <p:spPr bwMode="auto">
          <a:xfrm>
            <a:off x="1029525" y="3437053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4" name="Line 691"/>
          <p:cNvSpPr>
            <a:spLocks noChangeShapeType="1"/>
          </p:cNvSpPr>
          <p:nvPr/>
        </p:nvSpPr>
        <p:spPr bwMode="auto">
          <a:xfrm flipV="1">
            <a:off x="669163" y="3797415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6" name="Line 693"/>
          <p:cNvSpPr>
            <a:spLocks noChangeShapeType="1"/>
          </p:cNvSpPr>
          <p:nvPr/>
        </p:nvSpPr>
        <p:spPr bwMode="auto">
          <a:xfrm>
            <a:off x="6790563" y="5597641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7" name="Line 694"/>
          <p:cNvSpPr>
            <a:spLocks noChangeShapeType="1"/>
          </p:cNvSpPr>
          <p:nvPr/>
        </p:nvSpPr>
        <p:spPr bwMode="auto">
          <a:xfrm>
            <a:off x="7150925" y="5237278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8" name="Line 695"/>
          <p:cNvSpPr>
            <a:spLocks noChangeShapeType="1"/>
          </p:cNvSpPr>
          <p:nvPr/>
        </p:nvSpPr>
        <p:spPr bwMode="auto">
          <a:xfrm>
            <a:off x="6790563" y="5597641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99" name="Line 696"/>
          <p:cNvSpPr>
            <a:spLocks noChangeShapeType="1"/>
          </p:cNvSpPr>
          <p:nvPr/>
        </p:nvSpPr>
        <p:spPr bwMode="auto">
          <a:xfrm>
            <a:off x="7509700" y="4876916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0" name="Line 697"/>
          <p:cNvSpPr>
            <a:spLocks noChangeShapeType="1"/>
          </p:cNvSpPr>
          <p:nvPr/>
        </p:nvSpPr>
        <p:spPr bwMode="auto">
          <a:xfrm>
            <a:off x="6430200" y="5958003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1" name="Line 698"/>
          <p:cNvSpPr>
            <a:spLocks noChangeShapeType="1"/>
          </p:cNvSpPr>
          <p:nvPr/>
        </p:nvSpPr>
        <p:spPr bwMode="auto">
          <a:xfrm>
            <a:off x="6430200" y="5956416"/>
            <a:ext cx="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2" name="Line 699"/>
          <p:cNvSpPr>
            <a:spLocks noChangeShapeType="1"/>
          </p:cNvSpPr>
          <p:nvPr/>
        </p:nvSpPr>
        <p:spPr bwMode="auto">
          <a:xfrm>
            <a:off x="7150925" y="5237278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3" name="Line 700"/>
          <p:cNvSpPr>
            <a:spLocks noChangeShapeType="1"/>
          </p:cNvSpPr>
          <p:nvPr/>
        </p:nvSpPr>
        <p:spPr bwMode="auto">
          <a:xfrm>
            <a:off x="7509700" y="4876916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4" name="Line 701"/>
          <p:cNvSpPr>
            <a:spLocks noChangeShapeType="1"/>
          </p:cNvSpPr>
          <p:nvPr/>
        </p:nvSpPr>
        <p:spPr bwMode="auto">
          <a:xfrm>
            <a:off x="7870063" y="4516553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5" name="Line 702"/>
          <p:cNvSpPr>
            <a:spLocks noChangeShapeType="1"/>
          </p:cNvSpPr>
          <p:nvPr/>
        </p:nvSpPr>
        <p:spPr bwMode="auto">
          <a:xfrm>
            <a:off x="8230425" y="4157778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6" name="Line 703"/>
          <p:cNvSpPr>
            <a:spLocks noChangeShapeType="1"/>
          </p:cNvSpPr>
          <p:nvPr/>
        </p:nvSpPr>
        <p:spPr bwMode="auto">
          <a:xfrm>
            <a:off x="8590788" y="379741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7" name="Line 704"/>
          <p:cNvSpPr>
            <a:spLocks noChangeShapeType="1"/>
          </p:cNvSpPr>
          <p:nvPr/>
        </p:nvSpPr>
        <p:spPr bwMode="auto">
          <a:xfrm>
            <a:off x="7870063" y="4516553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8" name="Line 705"/>
          <p:cNvSpPr>
            <a:spLocks noChangeShapeType="1"/>
          </p:cNvSpPr>
          <p:nvPr/>
        </p:nvSpPr>
        <p:spPr bwMode="auto">
          <a:xfrm>
            <a:off x="8230425" y="4156190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9" name="Line 706"/>
          <p:cNvSpPr>
            <a:spLocks noChangeShapeType="1"/>
          </p:cNvSpPr>
          <p:nvPr/>
        </p:nvSpPr>
        <p:spPr bwMode="auto">
          <a:xfrm>
            <a:off x="8590788" y="3795828"/>
            <a:ext cx="360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10" name="Text Box 730"/>
          <p:cNvSpPr txBox="1">
            <a:spLocks noChangeArrowheads="1"/>
          </p:cNvSpPr>
          <p:nvPr/>
        </p:nvSpPr>
        <p:spPr bwMode="auto">
          <a:xfrm>
            <a:off x="3256788" y="3256078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Cn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718" name="AutoShape 732"/>
          <p:cNvSpPr>
            <a:spLocks noChangeArrowheads="1"/>
          </p:cNvSpPr>
          <p:nvPr/>
        </p:nvSpPr>
        <p:spPr bwMode="auto">
          <a:xfrm>
            <a:off x="6806438" y="5977053"/>
            <a:ext cx="757237" cy="252413"/>
          </a:xfrm>
          <a:prstGeom prst="rightArrow">
            <a:avLst>
              <a:gd name="adj1" fmla="val 32074"/>
              <a:gd name="adj2" fmla="val 97486"/>
            </a:avLst>
          </a:prstGeom>
          <a:solidFill>
            <a:srgbClr val="CCFFFF">
              <a:alpha val="60001"/>
            </a:srgbClr>
          </a:solidFill>
          <a:ln w="25400" algn="ctr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lIns="91412" tIns="45707" rIns="91412" bIns="45707" anchor="ctr"/>
          <a:lstStyle/>
          <a:p>
            <a:pPr algn="ctr" defTabSz="9144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19" name="Text Box 733"/>
          <p:cNvSpPr txBox="1">
            <a:spLocks noChangeArrowheads="1"/>
          </p:cNvSpPr>
          <p:nvPr/>
        </p:nvSpPr>
        <p:spPr bwMode="auto">
          <a:xfrm>
            <a:off x="7574794" y="5840528"/>
            <a:ext cx="395287" cy="525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2" tIns="45707" rIns="91412" bIns="45707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CH" sz="2800" b="1">
                <a:solidFill>
                  <a:srgbClr val="000000"/>
                </a:solidFill>
                <a:latin typeface="Tahoma"/>
                <a:ea typeface="ＭＳ Ｐゴシック" pitchFamily="80" charset="-128"/>
                <a:cs typeface="Arial"/>
              </a:rPr>
              <a:t>N</a:t>
            </a:r>
            <a:endParaRPr lang="en-US" sz="2800" b="1" dirty="0">
              <a:solidFill>
                <a:srgbClr val="000000"/>
              </a:solidFill>
              <a:latin typeface="Tahoma"/>
              <a:ea typeface="ＭＳ Ｐゴシック" pitchFamily="80" charset="-128"/>
              <a:cs typeface="Arial"/>
            </a:endParaRPr>
          </a:p>
        </p:txBody>
      </p:sp>
      <p:sp>
        <p:nvSpPr>
          <p:cNvPr id="720" name="AutoShape 734"/>
          <p:cNvSpPr>
            <a:spLocks noChangeArrowheads="1"/>
          </p:cNvSpPr>
          <p:nvPr/>
        </p:nvSpPr>
        <p:spPr bwMode="auto">
          <a:xfrm rot="16200000">
            <a:off x="315151" y="3021123"/>
            <a:ext cx="757237" cy="252412"/>
          </a:xfrm>
          <a:prstGeom prst="rightArrow">
            <a:avLst>
              <a:gd name="adj1" fmla="val 32074"/>
              <a:gd name="adj2" fmla="val 97486"/>
            </a:avLst>
          </a:prstGeom>
          <a:solidFill>
            <a:srgbClr val="CCFFFF">
              <a:alpha val="60001"/>
            </a:srgbClr>
          </a:solidFill>
          <a:ln w="25400" algn="ctr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lIns="91412" tIns="45707" rIns="91412" bIns="45707" anchor="ctr"/>
          <a:lstStyle/>
          <a:p>
            <a:pPr algn="ctr" defTabSz="9144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Tahoma"/>
              <a:ea typeface="+mn-ea"/>
              <a:cs typeface="Arial"/>
            </a:endParaRPr>
          </a:p>
        </p:txBody>
      </p:sp>
      <p:sp>
        <p:nvSpPr>
          <p:cNvPr id="721" name="Text Box 735"/>
          <p:cNvSpPr txBox="1">
            <a:spLocks noChangeArrowheads="1"/>
          </p:cNvSpPr>
          <p:nvPr/>
        </p:nvSpPr>
        <p:spPr bwMode="auto">
          <a:xfrm>
            <a:off x="491369" y="2236903"/>
            <a:ext cx="395287" cy="525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2" tIns="45707" rIns="91412" bIns="45707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CH" sz="2800" b="1">
                <a:solidFill>
                  <a:srgbClr val="000000"/>
                </a:solidFill>
                <a:latin typeface="Tahoma"/>
                <a:ea typeface="ＭＳ Ｐゴシック" pitchFamily="80" charset="-128"/>
                <a:cs typeface="Arial"/>
              </a:rPr>
              <a:t>Z</a:t>
            </a:r>
            <a:endParaRPr lang="en-US" sz="2800" b="1" dirty="0">
              <a:solidFill>
                <a:srgbClr val="000000"/>
              </a:solidFill>
              <a:latin typeface="Tahoma"/>
              <a:ea typeface="ＭＳ Ｐゴシック" pitchFamily="80" charset="-128"/>
              <a:cs typeface="Arial"/>
            </a:endParaRPr>
          </a:p>
        </p:txBody>
      </p:sp>
      <p:sp>
        <p:nvSpPr>
          <p:cNvPr id="722" name="Text Box 1032"/>
          <p:cNvSpPr txBox="1">
            <a:spLocks noChangeArrowheads="1"/>
          </p:cNvSpPr>
          <p:nvPr/>
        </p:nvSpPr>
        <p:spPr bwMode="auto">
          <a:xfrm>
            <a:off x="2497963" y="3614853"/>
            <a:ext cx="360362" cy="3603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Ds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723" name="Group 707"/>
          <p:cNvGrpSpPr>
            <a:grpSpLocks/>
          </p:cNvGrpSpPr>
          <p:nvPr/>
        </p:nvGrpSpPr>
        <p:grpSpPr bwMode="auto">
          <a:xfrm>
            <a:off x="662813" y="2719497"/>
            <a:ext cx="3427412" cy="3419475"/>
            <a:chOff x="261" y="1634"/>
            <a:chExt cx="2159" cy="2154"/>
          </a:xfrm>
        </p:grpSpPr>
        <p:grpSp>
          <p:nvGrpSpPr>
            <p:cNvPr id="724" name="Group 708"/>
            <p:cNvGrpSpPr>
              <a:grpSpLocks/>
            </p:cNvGrpSpPr>
            <p:nvPr/>
          </p:nvGrpSpPr>
          <p:grpSpPr bwMode="auto">
            <a:xfrm>
              <a:off x="1115" y="1634"/>
              <a:ext cx="114" cy="2154"/>
              <a:chOff x="1235" y="1141"/>
              <a:chExt cx="114" cy="2154"/>
            </a:xfrm>
          </p:grpSpPr>
          <p:sp>
            <p:nvSpPr>
              <p:cNvPr id="728" name="Rectangle 709"/>
              <p:cNvSpPr>
                <a:spLocks noChangeArrowheads="1"/>
              </p:cNvSpPr>
              <p:nvPr/>
            </p:nvSpPr>
            <p:spPr bwMode="auto">
              <a:xfrm rot="-5400000">
                <a:off x="385" y="1991"/>
                <a:ext cx="181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30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29" name="Rectangle 710"/>
              <p:cNvSpPr>
                <a:spLocks noChangeArrowheads="1"/>
              </p:cNvSpPr>
              <p:nvPr/>
            </p:nvSpPr>
            <p:spPr bwMode="auto">
              <a:xfrm rot="5400000" flipV="1">
                <a:off x="1121" y="3068"/>
                <a:ext cx="341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30000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14999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5" name="Group 711"/>
            <p:cNvGrpSpPr>
              <a:grpSpLocks/>
            </p:cNvGrpSpPr>
            <p:nvPr/>
          </p:nvGrpSpPr>
          <p:grpSpPr bwMode="auto">
            <a:xfrm>
              <a:off x="261" y="3390"/>
              <a:ext cx="2159" cy="114"/>
              <a:chOff x="381" y="2897"/>
              <a:chExt cx="2159" cy="114"/>
            </a:xfrm>
          </p:grpSpPr>
          <p:sp>
            <p:nvSpPr>
              <p:cNvPr id="726" name="Rectangle 712"/>
              <p:cNvSpPr>
                <a:spLocks noChangeArrowheads="1"/>
              </p:cNvSpPr>
              <p:nvPr/>
            </p:nvSpPr>
            <p:spPr bwMode="auto">
              <a:xfrm>
                <a:off x="1292" y="2897"/>
                <a:ext cx="1248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27" name="Rectangle 713"/>
              <p:cNvSpPr>
                <a:spLocks noChangeArrowheads="1"/>
              </p:cNvSpPr>
              <p:nvPr/>
            </p:nvSpPr>
            <p:spPr bwMode="auto">
              <a:xfrm flipH="1">
                <a:off x="381" y="2897"/>
                <a:ext cx="911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2000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30" name="Group 714"/>
          <p:cNvGrpSpPr>
            <a:grpSpLocks/>
          </p:cNvGrpSpPr>
          <p:nvPr/>
        </p:nvGrpSpPr>
        <p:grpSpPr bwMode="auto">
          <a:xfrm>
            <a:off x="816801" y="2844915"/>
            <a:ext cx="4595813" cy="2886075"/>
            <a:chOff x="262" y="1746"/>
            <a:chExt cx="2895" cy="1818"/>
          </a:xfrm>
        </p:grpSpPr>
        <p:grpSp>
          <p:nvGrpSpPr>
            <p:cNvPr id="731" name="Group 715"/>
            <p:cNvGrpSpPr>
              <a:grpSpLocks/>
            </p:cNvGrpSpPr>
            <p:nvPr/>
          </p:nvGrpSpPr>
          <p:grpSpPr bwMode="auto">
            <a:xfrm>
              <a:off x="2260" y="1746"/>
              <a:ext cx="114" cy="1818"/>
              <a:chOff x="2260" y="1746"/>
              <a:chExt cx="114" cy="1818"/>
            </a:xfrm>
          </p:grpSpPr>
          <p:sp>
            <p:nvSpPr>
              <p:cNvPr id="735" name="Rectangle 716"/>
              <p:cNvSpPr>
                <a:spLocks noChangeArrowheads="1"/>
              </p:cNvSpPr>
              <p:nvPr/>
            </p:nvSpPr>
            <p:spPr bwMode="auto">
              <a:xfrm rot="5400000" flipV="1">
                <a:off x="1805" y="2995"/>
                <a:ext cx="102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36" name="Rectangle 717"/>
              <p:cNvSpPr>
                <a:spLocks noChangeArrowheads="1"/>
              </p:cNvSpPr>
              <p:nvPr/>
            </p:nvSpPr>
            <p:spPr bwMode="auto">
              <a:xfrm rot="16200000">
                <a:off x="1920" y="2086"/>
                <a:ext cx="79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2" name="Group 718"/>
            <p:cNvGrpSpPr>
              <a:grpSpLocks/>
            </p:cNvGrpSpPr>
            <p:nvPr/>
          </p:nvGrpSpPr>
          <p:grpSpPr bwMode="auto">
            <a:xfrm>
              <a:off x="262" y="2513"/>
              <a:ext cx="2895" cy="114"/>
              <a:chOff x="382" y="2020"/>
              <a:chExt cx="2895" cy="114"/>
            </a:xfrm>
          </p:grpSpPr>
          <p:sp>
            <p:nvSpPr>
              <p:cNvPr id="733" name="Rectangle 719"/>
              <p:cNvSpPr>
                <a:spLocks noChangeArrowheads="1"/>
              </p:cNvSpPr>
              <p:nvPr/>
            </p:nvSpPr>
            <p:spPr bwMode="auto">
              <a:xfrm>
                <a:off x="2425" y="2020"/>
                <a:ext cx="852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34" name="Rectangle 720"/>
              <p:cNvSpPr>
                <a:spLocks noChangeArrowheads="1"/>
              </p:cNvSpPr>
              <p:nvPr/>
            </p:nvSpPr>
            <p:spPr bwMode="auto">
              <a:xfrm flipH="1">
                <a:off x="382" y="2020"/>
                <a:ext cx="2044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737" name="Group 1086"/>
          <p:cNvGrpSpPr/>
          <p:nvPr/>
        </p:nvGrpSpPr>
        <p:grpSpPr>
          <a:xfrm>
            <a:off x="5439601" y="1276460"/>
            <a:ext cx="3509963" cy="3239293"/>
            <a:chOff x="5191126" y="1150938"/>
            <a:chExt cx="3509963" cy="3239293"/>
          </a:xfrm>
        </p:grpSpPr>
        <p:grpSp>
          <p:nvGrpSpPr>
            <p:cNvPr id="738" name="Group 721"/>
            <p:cNvGrpSpPr>
              <a:grpSpLocks/>
            </p:cNvGrpSpPr>
            <p:nvPr/>
          </p:nvGrpSpPr>
          <p:grpSpPr bwMode="auto">
            <a:xfrm>
              <a:off x="5191126" y="2859088"/>
              <a:ext cx="3509963" cy="180975"/>
              <a:chOff x="3270" y="1801"/>
              <a:chExt cx="2211" cy="114"/>
            </a:xfrm>
          </p:grpSpPr>
          <p:sp>
            <p:nvSpPr>
              <p:cNvPr id="742" name="Rectangle 722"/>
              <p:cNvSpPr>
                <a:spLocks noChangeArrowheads="1"/>
              </p:cNvSpPr>
              <p:nvPr/>
            </p:nvSpPr>
            <p:spPr bwMode="auto">
              <a:xfrm>
                <a:off x="4808" y="1801"/>
                <a:ext cx="673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43" name="Rectangle 723"/>
              <p:cNvSpPr>
                <a:spLocks noChangeArrowheads="1"/>
              </p:cNvSpPr>
              <p:nvPr/>
            </p:nvSpPr>
            <p:spPr bwMode="auto">
              <a:xfrm flipH="1">
                <a:off x="3270" y="1801"/>
                <a:ext cx="1538" cy="11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9" name="Group 1281"/>
            <p:cNvGrpSpPr/>
            <p:nvPr/>
          </p:nvGrpSpPr>
          <p:grpSpPr>
            <a:xfrm>
              <a:off x="7532688" y="1150938"/>
              <a:ext cx="180975" cy="3239293"/>
              <a:chOff x="7532688" y="1150938"/>
              <a:chExt cx="180975" cy="3240087"/>
            </a:xfrm>
          </p:grpSpPr>
          <p:sp>
            <p:nvSpPr>
              <p:cNvPr id="740" name="Rectangle 1008"/>
              <p:cNvSpPr>
                <a:spLocks noChangeArrowheads="1"/>
              </p:cNvSpPr>
              <p:nvPr/>
            </p:nvSpPr>
            <p:spPr bwMode="auto">
              <a:xfrm rot="5400000" flipV="1">
                <a:off x="6903245" y="3580606"/>
                <a:ext cx="1439862" cy="180975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60001"/>
                    </a:srgbClr>
                  </a:gs>
                  <a:gs pos="100000">
                    <a:srgbClr val="FF0000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  <p:sp>
            <p:nvSpPr>
              <p:cNvPr id="741" name="Rectangle 1009"/>
              <p:cNvSpPr>
                <a:spLocks noChangeArrowheads="1"/>
              </p:cNvSpPr>
              <p:nvPr/>
            </p:nvSpPr>
            <p:spPr bwMode="auto">
              <a:xfrm rot="5400000" flipV="1">
                <a:off x="6723063" y="1960563"/>
                <a:ext cx="1800225" cy="180975"/>
              </a:xfrm>
              <a:prstGeom prst="rect">
                <a:avLst/>
              </a:prstGeom>
              <a:gradFill>
                <a:gsLst>
                  <a:gs pos="100000">
                    <a:srgbClr val="FF0000">
                      <a:alpha val="60001"/>
                    </a:srgbClr>
                  </a:gs>
                  <a:gs pos="0">
                    <a:srgbClr val="FF0000">
                      <a:alpha val="25000"/>
                    </a:srgbClr>
                  </a:gs>
                </a:gsLst>
                <a:lin ang="0" scaled="1"/>
              </a:gradFill>
              <a:ln w="1905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</a:pPr>
                <a:endParaRPr lang="en-US" sz="2000" dirty="0">
                  <a:solidFill>
                    <a:srgbClr val="000000"/>
                  </a:solidFill>
                  <a:latin typeface="Tahoma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747" name="Text Box 1035"/>
          <p:cNvSpPr txBox="1">
            <a:spLocks noChangeArrowheads="1"/>
          </p:cNvSpPr>
          <p:nvPr/>
        </p:nvSpPr>
        <p:spPr bwMode="auto">
          <a:xfrm>
            <a:off x="1361313" y="4156185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Bh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748" name="Group 1115"/>
          <p:cNvGrpSpPr/>
          <p:nvPr/>
        </p:nvGrpSpPr>
        <p:grpSpPr>
          <a:xfrm>
            <a:off x="3642551" y="2265473"/>
            <a:ext cx="3060146" cy="2701925"/>
            <a:chOff x="3391461" y="2141538"/>
            <a:chExt cx="3060146" cy="2701925"/>
          </a:xfrm>
        </p:grpSpPr>
        <p:sp>
          <p:nvSpPr>
            <p:cNvPr id="749" name="Text Box 1037"/>
            <p:cNvSpPr txBox="1">
              <a:spLocks noChangeArrowheads="1"/>
            </p:cNvSpPr>
            <p:nvPr/>
          </p:nvSpPr>
          <p:spPr bwMode="auto">
            <a:xfrm>
              <a:off x="3573469" y="4481512"/>
              <a:ext cx="180975" cy="182564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0" name="Text Box 1038"/>
            <p:cNvSpPr txBox="1">
              <a:spLocks noChangeArrowheads="1"/>
            </p:cNvSpPr>
            <p:nvPr/>
          </p:nvSpPr>
          <p:spPr bwMode="auto">
            <a:xfrm>
              <a:off x="3749676" y="4481513"/>
              <a:ext cx="184156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1" name="Text Box 1039"/>
            <p:cNvSpPr txBox="1">
              <a:spLocks noChangeArrowheads="1"/>
            </p:cNvSpPr>
            <p:nvPr/>
          </p:nvSpPr>
          <p:spPr bwMode="auto">
            <a:xfrm>
              <a:off x="3749676" y="4660901"/>
              <a:ext cx="184156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2" name="Text Box 1040"/>
            <p:cNvSpPr txBox="1">
              <a:spLocks noChangeArrowheads="1"/>
            </p:cNvSpPr>
            <p:nvPr/>
          </p:nvSpPr>
          <p:spPr bwMode="auto">
            <a:xfrm>
              <a:off x="4111626" y="4121151"/>
              <a:ext cx="184156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3" name="Rectangle 1041"/>
            <p:cNvSpPr>
              <a:spLocks noChangeArrowheads="1"/>
            </p:cNvSpPr>
            <p:nvPr/>
          </p:nvSpPr>
          <p:spPr bwMode="auto">
            <a:xfrm>
              <a:off x="4111626" y="4302126"/>
              <a:ext cx="184156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54" name="AutoShape 1042"/>
            <p:cNvSpPr>
              <a:spLocks noChangeArrowheads="1"/>
            </p:cNvSpPr>
            <p:nvPr/>
          </p:nvSpPr>
          <p:spPr bwMode="auto">
            <a:xfrm rot="16200000">
              <a:off x="4116394" y="430212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55" name="Text Box 1043"/>
            <p:cNvSpPr txBox="1">
              <a:spLocks noChangeArrowheads="1"/>
            </p:cNvSpPr>
            <p:nvPr/>
          </p:nvSpPr>
          <p:spPr bwMode="auto">
            <a:xfrm>
              <a:off x="3931211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6" name="Text Box 1044"/>
            <p:cNvSpPr txBox="1">
              <a:spLocks noChangeArrowheads="1"/>
            </p:cNvSpPr>
            <p:nvPr/>
          </p:nvSpPr>
          <p:spPr bwMode="auto">
            <a:xfrm>
              <a:off x="4475169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7" name="Text Box 1045"/>
            <p:cNvSpPr txBox="1">
              <a:spLocks noChangeArrowheads="1"/>
            </p:cNvSpPr>
            <p:nvPr/>
          </p:nvSpPr>
          <p:spPr bwMode="auto">
            <a:xfrm>
              <a:off x="4294194" y="37607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8" name="Text Box 1046"/>
            <p:cNvSpPr txBox="1">
              <a:spLocks noChangeArrowheads="1"/>
            </p:cNvSpPr>
            <p:nvPr/>
          </p:nvSpPr>
          <p:spPr bwMode="auto">
            <a:xfrm>
              <a:off x="4475169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59" name="Text Box 1047"/>
            <p:cNvSpPr txBox="1">
              <a:spLocks noChangeArrowheads="1"/>
            </p:cNvSpPr>
            <p:nvPr/>
          </p:nvSpPr>
          <p:spPr bwMode="auto">
            <a:xfrm>
              <a:off x="4833944" y="3400426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0" name="Rectangle 1048"/>
            <p:cNvSpPr>
              <a:spLocks noChangeArrowheads="1"/>
            </p:cNvSpPr>
            <p:nvPr/>
          </p:nvSpPr>
          <p:spPr bwMode="auto">
            <a:xfrm>
              <a:off x="4833944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61" name="AutoShape 1049"/>
            <p:cNvSpPr>
              <a:spLocks noChangeArrowheads="1"/>
            </p:cNvSpPr>
            <p:nvPr/>
          </p:nvSpPr>
          <p:spPr bwMode="auto">
            <a:xfrm rot="16200000">
              <a:off x="4835531" y="3581401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62" name="Text Box 1050"/>
            <p:cNvSpPr txBox="1">
              <a:spLocks noChangeArrowheads="1"/>
            </p:cNvSpPr>
            <p:nvPr/>
          </p:nvSpPr>
          <p:spPr bwMode="auto">
            <a:xfrm>
              <a:off x="4654556" y="34004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3" name="Text Box 1051"/>
            <p:cNvSpPr txBox="1">
              <a:spLocks noChangeArrowheads="1"/>
            </p:cNvSpPr>
            <p:nvPr/>
          </p:nvSpPr>
          <p:spPr bwMode="auto">
            <a:xfrm>
              <a:off x="5375281" y="321945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4" name="Text Box 1052"/>
            <p:cNvSpPr txBox="1">
              <a:spLocks noChangeArrowheads="1"/>
            </p:cNvSpPr>
            <p:nvPr/>
          </p:nvSpPr>
          <p:spPr bwMode="auto">
            <a:xfrm>
              <a:off x="5014919" y="321945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5" name="Text Box 1053"/>
            <p:cNvSpPr txBox="1">
              <a:spLocks noChangeArrowheads="1"/>
            </p:cNvSpPr>
            <p:nvPr/>
          </p:nvSpPr>
          <p:spPr bwMode="auto">
            <a:xfrm>
              <a:off x="5194306" y="3219451"/>
              <a:ext cx="180975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6" name="Text Box 1054"/>
            <p:cNvSpPr txBox="1">
              <a:spLocks noChangeArrowheads="1"/>
            </p:cNvSpPr>
            <p:nvPr/>
          </p:nvSpPr>
          <p:spPr bwMode="auto">
            <a:xfrm>
              <a:off x="5554669" y="32210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7" name="Text Box 1055"/>
            <p:cNvSpPr txBox="1">
              <a:spLocks noChangeArrowheads="1"/>
            </p:cNvSpPr>
            <p:nvPr/>
          </p:nvSpPr>
          <p:spPr bwMode="auto">
            <a:xfrm>
              <a:off x="5194306" y="3041651"/>
              <a:ext cx="180975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8" name="Text Box 1056"/>
            <p:cNvSpPr txBox="1">
              <a:spLocks noChangeArrowheads="1"/>
            </p:cNvSpPr>
            <p:nvPr/>
          </p:nvSpPr>
          <p:spPr bwMode="auto">
            <a:xfrm>
              <a:off x="5014919" y="3041651"/>
              <a:ext cx="179388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69" name="Text Box 1057"/>
            <p:cNvSpPr txBox="1">
              <a:spLocks noChangeArrowheads="1"/>
            </p:cNvSpPr>
            <p:nvPr/>
          </p:nvSpPr>
          <p:spPr bwMode="auto">
            <a:xfrm>
              <a:off x="4835531" y="3041651"/>
              <a:ext cx="179388" cy="1778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0" name="Text Box 1058"/>
            <p:cNvSpPr txBox="1">
              <a:spLocks noChangeArrowheads="1"/>
            </p:cNvSpPr>
            <p:nvPr/>
          </p:nvSpPr>
          <p:spPr bwMode="auto">
            <a:xfrm>
              <a:off x="4475169" y="3400426"/>
              <a:ext cx="179388" cy="18098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1" name="Text Box 1059"/>
            <p:cNvSpPr txBox="1">
              <a:spLocks noChangeArrowheads="1"/>
            </p:cNvSpPr>
            <p:nvPr/>
          </p:nvSpPr>
          <p:spPr bwMode="auto">
            <a:xfrm>
              <a:off x="4111625" y="3760788"/>
              <a:ext cx="182569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2" name="Text Box 1060"/>
            <p:cNvSpPr txBox="1">
              <a:spLocks noChangeArrowheads="1"/>
            </p:cNvSpPr>
            <p:nvPr/>
          </p:nvSpPr>
          <p:spPr bwMode="auto">
            <a:xfrm>
              <a:off x="3749676" y="4121151"/>
              <a:ext cx="184156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3" name="Text Box 1061"/>
            <p:cNvSpPr txBox="1">
              <a:spLocks noChangeArrowheads="1"/>
            </p:cNvSpPr>
            <p:nvPr/>
          </p:nvSpPr>
          <p:spPr bwMode="auto">
            <a:xfrm>
              <a:off x="3391461" y="4481512"/>
              <a:ext cx="18200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4" name="Rectangle 1062"/>
            <p:cNvSpPr>
              <a:spLocks noChangeArrowheads="1"/>
            </p:cNvSpPr>
            <p:nvPr/>
          </p:nvSpPr>
          <p:spPr bwMode="auto">
            <a:xfrm>
              <a:off x="5375281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75" name="AutoShape 1063"/>
            <p:cNvSpPr>
              <a:spLocks noChangeArrowheads="1"/>
            </p:cNvSpPr>
            <p:nvPr/>
          </p:nvSpPr>
          <p:spPr bwMode="auto">
            <a:xfrm rot="16200000">
              <a:off x="5375281" y="286067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76" name="Text Box 1064"/>
            <p:cNvSpPr txBox="1">
              <a:spLocks noChangeArrowheads="1"/>
            </p:cNvSpPr>
            <p:nvPr/>
          </p:nvSpPr>
          <p:spPr bwMode="auto">
            <a:xfrm>
              <a:off x="5554669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7" name="Text Box 1065"/>
            <p:cNvSpPr txBox="1">
              <a:spLocks noChangeArrowheads="1"/>
            </p:cNvSpPr>
            <p:nvPr/>
          </p:nvSpPr>
          <p:spPr bwMode="auto">
            <a:xfrm>
              <a:off x="5734056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8" name="Text Box 1066"/>
            <p:cNvSpPr txBox="1">
              <a:spLocks noChangeArrowheads="1"/>
            </p:cNvSpPr>
            <p:nvPr/>
          </p:nvSpPr>
          <p:spPr bwMode="auto">
            <a:xfrm>
              <a:off x="5913444" y="28606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79" name="Text Box 1067"/>
            <p:cNvSpPr txBox="1">
              <a:spLocks noChangeArrowheads="1"/>
            </p:cNvSpPr>
            <p:nvPr/>
          </p:nvSpPr>
          <p:spPr bwMode="auto">
            <a:xfrm>
              <a:off x="5375281" y="26812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0" name="Text Box 1068"/>
            <p:cNvSpPr txBox="1">
              <a:spLocks noChangeArrowheads="1"/>
            </p:cNvSpPr>
            <p:nvPr/>
          </p:nvSpPr>
          <p:spPr bwMode="auto">
            <a:xfrm>
              <a:off x="5554669" y="26812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1" name="Text Box 1069"/>
            <p:cNvSpPr txBox="1">
              <a:spLocks noChangeArrowheads="1"/>
            </p:cNvSpPr>
            <p:nvPr/>
          </p:nvSpPr>
          <p:spPr bwMode="auto">
            <a:xfrm>
              <a:off x="5734056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2" name="Text Box 1070"/>
            <p:cNvSpPr txBox="1">
              <a:spLocks noChangeArrowheads="1"/>
            </p:cNvSpPr>
            <p:nvPr/>
          </p:nvSpPr>
          <p:spPr bwMode="auto">
            <a:xfrm>
              <a:off x="5913444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3" name="Text Box 1071"/>
            <p:cNvSpPr txBox="1">
              <a:spLocks noChangeArrowheads="1"/>
            </p:cNvSpPr>
            <p:nvPr/>
          </p:nvSpPr>
          <p:spPr bwMode="auto">
            <a:xfrm>
              <a:off x="6272219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4" name="Rectangle 1072"/>
            <p:cNvSpPr>
              <a:spLocks noChangeArrowheads="1"/>
            </p:cNvSpPr>
            <p:nvPr/>
          </p:nvSpPr>
          <p:spPr bwMode="auto">
            <a:xfrm>
              <a:off x="6096006" y="21415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85" name="Text Box 1073"/>
            <p:cNvSpPr txBox="1">
              <a:spLocks noChangeArrowheads="1"/>
            </p:cNvSpPr>
            <p:nvPr/>
          </p:nvSpPr>
          <p:spPr bwMode="auto">
            <a:xfrm>
              <a:off x="6092831" y="250190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6" name="Text Box 1074"/>
            <p:cNvSpPr txBox="1">
              <a:spLocks noChangeArrowheads="1"/>
            </p:cNvSpPr>
            <p:nvPr/>
          </p:nvSpPr>
          <p:spPr bwMode="auto">
            <a:xfrm>
              <a:off x="6272219" y="23209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7" name="Text Box 1075"/>
            <p:cNvSpPr txBox="1">
              <a:spLocks noChangeArrowheads="1"/>
            </p:cNvSpPr>
            <p:nvPr/>
          </p:nvSpPr>
          <p:spPr bwMode="auto">
            <a:xfrm>
              <a:off x="6092831" y="23209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8" name="Text Box 1076"/>
            <p:cNvSpPr txBox="1">
              <a:spLocks noChangeArrowheads="1"/>
            </p:cNvSpPr>
            <p:nvPr/>
          </p:nvSpPr>
          <p:spPr bwMode="auto">
            <a:xfrm>
              <a:off x="5913444" y="26812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89" name="Text Box 1077"/>
            <p:cNvSpPr txBox="1">
              <a:spLocks noChangeArrowheads="1"/>
            </p:cNvSpPr>
            <p:nvPr/>
          </p:nvSpPr>
          <p:spPr bwMode="auto">
            <a:xfrm>
              <a:off x="5734056" y="26812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0" name="Text Box 1078"/>
            <p:cNvSpPr txBox="1">
              <a:spLocks noChangeArrowheads="1"/>
            </p:cNvSpPr>
            <p:nvPr/>
          </p:nvSpPr>
          <p:spPr bwMode="auto">
            <a:xfrm>
              <a:off x="5554669" y="3040063"/>
              <a:ext cx="179388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1" name="Text Box 1079"/>
            <p:cNvSpPr txBox="1">
              <a:spLocks noChangeArrowheads="1"/>
            </p:cNvSpPr>
            <p:nvPr/>
          </p:nvSpPr>
          <p:spPr bwMode="auto">
            <a:xfrm>
              <a:off x="5375281" y="3040063"/>
              <a:ext cx="179388" cy="18256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2" name="Text Box 1080"/>
            <p:cNvSpPr txBox="1">
              <a:spLocks noChangeArrowheads="1"/>
            </p:cNvSpPr>
            <p:nvPr/>
          </p:nvSpPr>
          <p:spPr bwMode="auto">
            <a:xfrm>
              <a:off x="5194306" y="3400426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3" name="Text Box 1081"/>
            <p:cNvSpPr txBox="1">
              <a:spLocks noChangeArrowheads="1"/>
            </p:cNvSpPr>
            <p:nvPr/>
          </p:nvSpPr>
          <p:spPr bwMode="auto">
            <a:xfrm>
              <a:off x="5014919" y="3400426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4" name="Text Box 1082"/>
            <p:cNvSpPr txBox="1">
              <a:spLocks noChangeArrowheads="1"/>
            </p:cNvSpPr>
            <p:nvPr/>
          </p:nvSpPr>
          <p:spPr bwMode="auto">
            <a:xfrm>
              <a:off x="4833944" y="375920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5" name="Text Box 1083"/>
            <p:cNvSpPr txBox="1">
              <a:spLocks noChangeArrowheads="1"/>
            </p:cNvSpPr>
            <p:nvPr/>
          </p:nvSpPr>
          <p:spPr bwMode="auto">
            <a:xfrm>
              <a:off x="4475169" y="41227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6" name="Text Box 1084"/>
            <p:cNvSpPr txBox="1">
              <a:spLocks noChangeArrowheads="1"/>
            </p:cNvSpPr>
            <p:nvPr/>
          </p:nvSpPr>
          <p:spPr bwMode="auto">
            <a:xfrm>
              <a:off x="4835531" y="3941763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797" name="Rectangle 1085"/>
            <p:cNvSpPr>
              <a:spLocks noChangeArrowheads="1"/>
            </p:cNvSpPr>
            <p:nvPr/>
          </p:nvSpPr>
          <p:spPr bwMode="auto">
            <a:xfrm>
              <a:off x="5192719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98" name="AutoShape 1086"/>
            <p:cNvSpPr>
              <a:spLocks noChangeArrowheads="1"/>
            </p:cNvSpPr>
            <p:nvPr/>
          </p:nvSpPr>
          <p:spPr bwMode="auto">
            <a:xfrm rot="16200000">
              <a:off x="5194306" y="3581401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799" name="Text Box 1087"/>
            <p:cNvSpPr txBox="1">
              <a:spLocks noChangeArrowheads="1"/>
            </p:cNvSpPr>
            <p:nvPr/>
          </p:nvSpPr>
          <p:spPr bwMode="auto">
            <a:xfrm>
              <a:off x="4111625" y="4481513"/>
              <a:ext cx="182569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0" name="Text Box 1064"/>
            <p:cNvSpPr txBox="1">
              <a:spLocks noChangeArrowheads="1"/>
            </p:cNvSpPr>
            <p:nvPr/>
          </p:nvSpPr>
          <p:spPr bwMode="auto">
            <a:xfrm>
              <a:off x="5194307" y="2862262"/>
              <a:ext cx="180973" cy="179393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1" name="Text Box 1064"/>
            <p:cNvSpPr txBox="1">
              <a:spLocks noChangeArrowheads="1"/>
            </p:cNvSpPr>
            <p:nvPr/>
          </p:nvSpPr>
          <p:spPr bwMode="auto">
            <a:xfrm>
              <a:off x="4835531" y="321945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2" name="Text Box 1064"/>
            <p:cNvSpPr txBox="1">
              <a:spLocks noChangeArrowheads="1"/>
            </p:cNvSpPr>
            <p:nvPr/>
          </p:nvSpPr>
          <p:spPr bwMode="auto">
            <a:xfrm>
              <a:off x="4475169" y="3581405"/>
              <a:ext cx="179388" cy="179389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3" name="Text Box 1064"/>
            <p:cNvSpPr txBox="1">
              <a:spLocks noChangeArrowheads="1"/>
            </p:cNvSpPr>
            <p:nvPr/>
          </p:nvSpPr>
          <p:spPr bwMode="auto">
            <a:xfrm>
              <a:off x="4111625" y="3940176"/>
              <a:ext cx="182569" cy="18176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4" name="Text Box 1064"/>
            <p:cNvSpPr txBox="1">
              <a:spLocks noChangeArrowheads="1"/>
            </p:cNvSpPr>
            <p:nvPr/>
          </p:nvSpPr>
          <p:spPr bwMode="auto">
            <a:xfrm>
              <a:off x="3749676" y="4301734"/>
              <a:ext cx="187337" cy="18176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5" name="Text Box 1039"/>
            <p:cNvSpPr txBox="1">
              <a:spLocks noChangeArrowheads="1"/>
            </p:cNvSpPr>
            <p:nvPr/>
          </p:nvSpPr>
          <p:spPr bwMode="auto">
            <a:xfrm>
              <a:off x="3391461" y="4664075"/>
              <a:ext cx="18200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grpSp>
        <p:nvGrpSpPr>
          <p:cNvPr id="806" name="Group 1108"/>
          <p:cNvGrpSpPr>
            <a:grpSpLocks/>
          </p:cNvGrpSpPr>
          <p:nvPr/>
        </p:nvGrpSpPr>
        <p:grpSpPr bwMode="auto">
          <a:xfrm>
            <a:off x="8592376" y="4608624"/>
            <a:ext cx="363538" cy="1090613"/>
            <a:chOff x="5322" y="2824"/>
            <a:chExt cx="229" cy="687"/>
          </a:xfrm>
        </p:grpSpPr>
        <p:sp>
          <p:nvSpPr>
            <p:cNvPr id="807" name="Text Box 1109"/>
            <p:cNvSpPr txBox="1">
              <a:spLocks noChangeArrowheads="1"/>
            </p:cNvSpPr>
            <p:nvPr/>
          </p:nvSpPr>
          <p:spPr bwMode="auto">
            <a:xfrm>
              <a:off x="5322" y="3053"/>
              <a:ext cx="229" cy="22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80" charset="-128"/>
                  <a:cs typeface="Arial" charset="0"/>
                </a:rPr>
                <a:t>a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8" name="Text Box 1110"/>
            <p:cNvSpPr txBox="1">
              <a:spLocks noChangeArrowheads="1"/>
            </p:cNvSpPr>
            <p:nvPr/>
          </p:nvSpPr>
          <p:spPr bwMode="auto">
            <a:xfrm>
              <a:off x="5322" y="3282"/>
              <a:ext cx="229" cy="229"/>
            </a:xfrm>
            <a:prstGeom prst="rect">
              <a:avLst/>
            </a:prstGeom>
            <a:solidFill>
              <a:srgbClr val="FF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80" charset="-128"/>
                  <a:cs typeface="Arial" charset="0"/>
                </a:rPr>
                <a:t>b</a:t>
              </a:r>
              <a:r>
                <a:rPr kumimoji="0" lang="de-CH" sz="1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+</a:t>
              </a:r>
              <a:r>
                <a:rPr kumimoji="0" lang="de-CH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 EC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09" name="Text Box 1111"/>
            <p:cNvSpPr txBox="1">
              <a:spLocks noChangeArrowheads="1"/>
            </p:cNvSpPr>
            <p:nvPr/>
          </p:nvSpPr>
          <p:spPr bwMode="auto">
            <a:xfrm>
              <a:off x="5322" y="2824"/>
              <a:ext cx="229" cy="229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SF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grpSp>
        <p:nvGrpSpPr>
          <p:cNvPr id="811" name="Group 1236"/>
          <p:cNvGrpSpPr/>
          <p:nvPr/>
        </p:nvGrpSpPr>
        <p:grpSpPr>
          <a:xfrm>
            <a:off x="764413" y="3165585"/>
            <a:ext cx="3778251" cy="2882901"/>
            <a:chOff x="515938" y="3040063"/>
            <a:chExt cx="3778251" cy="2882901"/>
          </a:xfrm>
        </p:grpSpPr>
        <p:grpSp>
          <p:nvGrpSpPr>
            <p:cNvPr id="812" name="Group 741"/>
            <p:cNvGrpSpPr>
              <a:grpSpLocks/>
            </p:cNvGrpSpPr>
            <p:nvPr/>
          </p:nvGrpSpPr>
          <p:grpSpPr bwMode="auto">
            <a:xfrm>
              <a:off x="874713" y="5381626"/>
              <a:ext cx="179388" cy="180975"/>
              <a:chOff x="1349" y="2330"/>
              <a:chExt cx="113" cy="114"/>
            </a:xfrm>
          </p:grpSpPr>
          <p:sp>
            <p:nvSpPr>
              <p:cNvPr id="1048" name="Rectangle 742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9" name="AutoShape 743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50" name="Text Box 744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13" name="Text Box 745"/>
            <p:cNvSpPr txBox="1">
              <a:spLocks noChangeArrowheads="1"/>
            </p:cNvSpPr>
            <p:nvPr/>
          </p:nvSpPr>
          <p:spPr bwMode="auto">
            <a:xfrm>
              <a:off x="1054101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14" name="Group 746"/>
            <p:cNvGrpSpPr>
              <a:grpSpLocks/>
            </p:cNvGrpSpPr>
            <p:nvPr/>
          </p:nvGrpSpPr>
          <p:grpSpPr bwMode="auto">
            <a:xfrm>
              <a:off x="1233488" y="5381626"/>
              <a:ext cx="180975" cy="179388"/>
              <a:chOff x="1349" y="2330"/>
              <a:chExt cx="113" cy="114"/>
            </a:xfrm>
          </p:grpSpPr>
          <p:sp>
            <p:nvSpPr>
              <p:cNvPr id="1045" name="Rectangle 74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6" name="AutoShape 74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7" name="Text Box 74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15" name="Text Box 750"/>
            <p:cNvSpPr txBox="1">
              <a:spLocks noChangeArrowheads="1"/>
            </p:cNvSpPr>
            <p:nvPr/>
          </p:nvSpPr>
          <p:spPr bwMode="auto">
            <a:xfrm>
              <a:off x="1414463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6" name="Text Box 751"/>
            <p:cNvSpPr txBox="1">
              <a:spLocks noChangeArrowheads="1"/>
            </p:cNvSpPr>
            <p:nvPr/>
          </p:nvSpPr>
          <p:spPr bwMode="auto">
            <a:xfrm>
              <a:off x="1593851" y="5381626"/>
              <a:ext cx="180975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7" name="Text Box 752"/>
            <p:cNvSpPr txBox="1">
              <a:spLocks noChangeArrowheads="1"/>
            </p:cNvSpPr>
            <p:nvPr/>
          </p:nvSpPr>
          <p:spPr bwMode="auto">
            <a:xfrm>
              <a:off x="1774826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18" name="Rectangle 753"/>
            <p:cNvSpPr>
              <a:spLocks noChangeArrowheads="1"/>
            </p:cNvSpPr>
            <p:nvPr/>
          </p:nvSpPr>
          <p:spPr bwMode="auto">
            <a:xfrm>
              <a:off x="1954213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19" name="Text Box 754"/>
            <p:cNvSpPr txBox="1">
              <a:spLocks noChangeArrowheads="1"/>
            </p:cNvSpPr>
            <p:nvPr/>
          </p:nvSpPr>
          <p:spPr bwMode="auto">
            <a:xfrm>
              <a:off x="2133601" y="53816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0" name="Text Box 755"/>
            <p:cNvSpPr txBox="1">
              <a:spLocks noChangeArrowheads="1"/>
            </p:cNvSpPr>
            <p:nvPr/>
          </p:nvSpPr>
          <p:spPr bwMode="auto">
            <a:xfrm>
              <a:off x="2854326" y="53816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1" name="Text Box 756"/>
            <p:cNvSpPr txBox="1">
              <a:spLocks noChangeArrowheads="1"/>
            </p:cNvSpPr>
            <p:nvPr/>
          </p:nvSpPr>
          <p:spPr bwMode="auto">
            <a:xfrm>
              <a:off x="3033713" y="5381626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2" name="Text Box 757"/>
            <p:cNvSpPr txBox="1">
              <a:spLocks noChangeArrowheads="1"/>
            </p:cNvSpPr>
            <p:nvPr/>
          </p:nvSpPr>
          <p:spPr bwMode="auto">
            <a:xfrm>
              <a:off x="2314576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3" name="Text Box 758"/>
            <p:cNvSpPr txBox="1">
              <a:spLocks noChangeArrowheads="1"/>
            </p:cNvSpPr>
            <p:nvPr/>
          </p:nvSpPr>
          <p:spPr bwMode="auto">
            <a:xfrm>
              <a:off x="2674938" y="53816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4" name="Rectangle 759"/>
            <p:cNvSpPr>
              <a:spLocks noChangeArrowheads="1"/>
            </p:cNvSpPr>
            <p:nvPr/>
          </p:nvSpPr>
          <p:spPr bwMode="auto">
            <a:xfrm>
              <a:off x="2493963" y="53816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5" name="AutoShape 760"/>
            <p:cNvSpPr>
              <a:spLocks noChangeArrowheads="1"/>
            </p:cNvSpPr>
            <p:nvPr/>
          </p:nvSpPr>
          <p:spPr bwMode="auto">
            <a:xfrm rot="16200000">
              <a:off x="2495551" y="5381626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6" name="Text Box 761"/>
            <p:cNvSpPr txBox="1">
              <a:spLocks noChangeArrowheads="1"/>
            </p:cNvSpPr>
            <p:nvPr/>
          </p:nvSpPr>
          <p:spPr bwMode="auto">
            <a:xfrm>
              <a:off x="2493963" y="538162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7" name="AutoShape 762"/>
            <p:cNvSpPr>
              <a:spLocks noChangeArrowheads="1"/>
            </p:cNvSpPr>
            <p:nvPr/>
          </p:nvSpPr>
          <p:spPr bwMode="auto">
            <a:xfrm rot="16200000">
              <a:off x="1954213" y="5381626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28" name="Text Box 763"/>
            <p:cNvSpPr txBox="1">
              <a:spLocks noChangeArrowheads="1"/>
            </p:cNvSpPr>
            <p:nvPr/>
          </p:nvSpPr>
          <p:spPr bwMode="auto">
            <a:xfrm>
              <a:off x="1954213" y="53816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29" name="Text Box 764"/>
            <p:cNvSpPr txBox="1">
              <a:spLocks noChangeArrowheads="1"/>
            </p:cNvSpPr>
            <p:nvPr/>
          </p:nvSpPr>
          <p:spPr bwMode="auto">
            <a:xfrm>
              <a:off x="1054101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0" name="Text Box 765"/>
            <p:cNvSpPr txBox="1">
              <a:spLocks noChangeArrowheads="1"/>
            </p:cNvSpPr>
            <p:nvPr/>
          </p:nvSpPr>
          <p:spPr bwMode="auto">
            <a:xfrm>
              <a:off x="1233488" y="502126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31" name="Group 766"/>
            <p:cNvGrpSpPr>
              <a:grpSpLocks/>
            </p:cNvGrpSpPr>
            <p:nvPr/>
          </p:nvGrpSpPr>
          <p:grpSpPr bwMode="auto">
            <a:xfrm>
              <a:off x="1412876" y="5021263"/>
              <a:ext cx="182563" cy="180975"/>
              <a:chOff x="1462" y="2217"/>
              <a:chExt cx="114" cy="113"/>
            </a:xfrm>
          </p:grpSpPr>
          <p:grpSp>
            <p:nvGrpSpPr>
              <p:cNvPr id="1041" name="Group 767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43" name="Rectangle 768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44" name="AutoShape 769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42" name="Text Box 770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32" name="Text Box 771"/>
            <p:cNvSpPr txBox="1">
              <a:spLocks noChangeArrowheads="1"/>
            </p:cNvSpPr>
            <p:nvPr/>
          </p:nvSpPr>
          <p:spPr bwMode="auto">
            <a:xfrm>
              <a:off x="1593851" y="502126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33" name="Group 772"/>
            <p:cNvGrpSpPr>
              <a:grpSpLocks/>
            </p:cNvGrpSpPr>
            <p:nvPr/>
          </p:nvGrpSpPr>
          <p:grpSpPr bwMode="auto">
            <a:xfrm>
              <a:off x="1954213" y="5021263"/>
              <a:ext cx="179388" cy="180975"/>
              <a:chOff x="1349" y="2330"/>
              <a:chExt cx="113" cy="114"/>
            </a:xfrm>
          </p:grpSpPr>
          <p:sp>
            <p:nvSpPr>
              <p:cNvPr id="1038" name="Rectangle 773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9" name="AutoShape 774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40" name="Text Box 775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4" name="Group 776"/>
            <p:cNvGrpSpPr>
              <a:grpSpLocks/>
            </p:cNvGrpSpPr>
            <p:nvPr/>
          </p:nvGrpSpPr>
          <p:grpSpPr bwMode="auto">
            <a:xfrm>
              <a:off x="874713" y="5202238"/>
              <a:ext cx="179388" cy="179388"/>
              <a:chOff x="1349" y="2330"/>
              <a:chExt cx="113" cy="114"/>
            </a:xfrm>
          </p:grpSpPr>
          <p:sp>
            <p:nvSpPr>
              <p:cNvPr id="1035" name="Rectangle 77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6" name="AutoShape 77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7" name="Text Box 77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5" name="Group 780"/>
            <p:cNvGrpSpPr>
              <a:grpSpLocks/>
            </p:cNvGrpSpPr>
            <p:nvPr/>
          </p:nvGrpSpPr>
          <p:grpSpPr bwMode="auto">
            <a:xfrm>
              <a:off x="1233488" y="5202238"/>
              <a:ext cx="179388" cy="179388"/>
              <a:chOff x="1349" y="2330"/>
              <a:chExt cx="113" cy="114"/>
            </a:xfrm>
          </p:grpSpPr>
          <p:sp>
            <p:nvSpPr>
              <p:cNvPr id="1032" name="Rectangle 781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3" name="AutoShape 782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4" name="Text Box 783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836" name="Group 784"/>
            <p:cNvGrpSpPr>
              <a:grpSpLocks/>
            </p:cNvGrpSpPr>
            <p:nvPr/>
          </p:nvGrpSpPr>
          <p:grpSpPr bwMode="auto">
            <a:xfrm>
              <a:off x="1412876" y="5202238"/>
              <a:ext cx="180975" cy="179388"/>
              <a:chOff x="1349" y="2330"/>
              <a:chExt cx="113" cy="114"/>
            </a:xfrm>
          </p:grpSpPr>
          <p:sp>
            <p:nvSpPr>
              <p:cNvPr id="1029" name="Rectangle 785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0" name="AutoShape 786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31" name="Text Box 787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ＭＳ Ｐゴシック" pitchFamily="80" charset="-128"/>
                    <a:cs typeface="Arial" charset="0"/>
                  </a:rPr>
                  <a:t> </a:t>
                </a: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37" name="Text Box 788"/>
            <p:cNvSpPr txBox="1">
              <a:spLocks noChangeArrowheads="1"/>
            </p:cNvSpPr>
            <p:nvPr/>
          </p:nvSpPr>
          <p:spPr bwMode="auto">
            <a:xfrm>
              <a:off x="1593851" y="5202238"/>
              <a:ext cx="180975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8" name="Text Box 789"/>
            <p:cNvSpPr txBox="1">
              <a:spLocks noChangeArrowheads="1"/>
            </p:cNvSpPr>
            <p:nvPr/>
          </p:nvSpPr>
          <p:spPr bwMode="auto">
            <a:xfrm>
              <a:off x="1774826" y="5202238"/>
              <a:ext cx="179388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39" name="Text Box 790"/>
            <p:cNvSpPr txBox="1">
              <a:spLocks noChangeArrowheads="1"/>
            </p:cNvSpPr>
            <p:nvPr/>
          </p:nvSpPr>
          <p:spPr bwMode="auto">
            <a:xfrm>
              <a:off x="1954213" y="5202238"/>
              <a:ext cx="179388" cy="179388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0" name="Text Box 791"/>
            <p:cNvSpPr txBox="1">
              <a:spLocks noChangeArrowheads="1"/>
            </p:cNvSpPr>
            <p:nvPr/>
          </p:nvSpPr>
          <p:spPr bwMode="auto">
            <a:xfrm>
              <a:off x="231457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1" name="Text Box 792"/>
            <p:cNvSpPr txBox="1">
              <a:spLocks noChangeArrowheads="1"/>
            </p:cNvSpPr>
            <p:nvPr/>
          </p:nvSpPr>
          <p:spPr bwMode="auto">
            <a:xfrm>
              <a:off x="2133601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2" name="Rectangle 793"/>
            <p:cNvSpPr>
              <a:spLocks noChangeArrowheads="1"/>
            </p:cNvSpPr>
            <p:nvPr/>
          </p:nvSpPr>
          <p:spPr bwMode="auto">
            <a:xfrm>
              <a:off x="1954213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3" name="AutoShape 794"/>
            <p:cNvSpPr>
              <a:spLocks noChangeArrowheads="1"/>
            </p:cNvSpPr>
            <p:nvPr/>
          </p:nvSpPr>
          <p:spPr bwMode="auto">
            <a:xfrm rot="16200000">
              <a:off x="1954213" y="4481513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4" name="Text Box 795"/>
            <p:cNvSpPr txBox="1">
              <a:spLocks noChangeArrowheads="1"/>
            </p:cNvSpPr>
            <p:nvPr/>
          </p:nvSpPr>
          <p:spPr bwMode="auto">
            <a:xfrm>
              <a:off x="1954213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5" name="Rectangle 796"/>
            <p:cNvSpPr>
              <a:spLocks noChangeArrowheads="1"/>
            </p:cNvSpPr>
            <p:nvPr/>
          </p:nvSpPr>
          <p:spPr bwMode="auto">
            <a:xfrm>
              <a:off x="1593851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6" name="AutoShape 797"/>
            <p:cNvSpPr>
              <a:spLocks noChangeArrowheads="1"/>
            </p:cNvSpPr>
            <p:nvPr/>
          </p:nvSpPr>
          <p:spPr bwMode="auto">
            <a:xfrm rot="16200000">
              <a:off x="1593851" y="4481513"/>
              <a:ext cx="180975" cy="180975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47" name="Text Box 798"/>
            <p:cNvSpPr txBox="1">
              <a:spLocks noChangeArrowheads="1"/>
            </p:cNvSpPr>
            <p:nvPr/>
          </p:nvSpPr>
          <p:spPr bwMode="auto">
            <a:xfrm>
              <a:off x="1593851" y="4481513"/>
              <a:ext cx="180975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8" name="Text Box 799"/>
            <p:cNvSpPr txBox="1">
              <a:spLocks noChangeArrowheads="1"/>
            </p:cNvSpPr>
            <p:nvPr/>
          </p:nvSpPr>
          <p:spPr bwMode="auto">
            <a:xfrm>
              <a:off x="1414463" y="4483101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49" name="Text Box 800"/>
            <p:cNvSpPr txBox="1">
              <a:spLocks noChangeArrowheads="1"/>
            </p:cNvSpPr>
            <p:nvPr/>
          </p:nvSpPr>
          <p:spPr bwMode="auto">
            <a:xfrm>
              <a:off x="1233488" y="4664076"/>
              <a:ext cx="180975" cy="1778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0" name="Text Box 801"/>
            <p:cNvSpPr txBox="1">
              <a:spLocks noChangeArrowheads="1"/>
            </p:cNvSpPr>
            <p:nvPr/>
          </p:nvSpPr>
          <p:spPr bwMode="auto">
            <a:xfrm>
              <a:off x="1414463" y="466248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1" name="Text Box 802"/>
            <p:cNvSpPr txBox="1">
              <a:spLocks noChangeArrowheads="1"/>
            </p:cNvSpPr>
            <p:nvPr/>
          </p:nvSpPr>
          <p:spPr bwMode="auto">
            <a:xfrm>
              <a:off x="1774826" y="466248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2" name="Rectangle 803"/>
            <p:cNvSpPr>
              <a:spLocks noChangeArrowheads="1"/>
            </p:cNvSpPr>
            <p:nvPr/>
          </p:nvSpPr>
          <p:spPr bwMode="auto">
            <a:xfrm>
              <a:off x="1954213" y="46624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3" name="AutoShape 804"/>
            <p:cNvSpPr>
              <a:spLocks noChangeArrowheads="1"/>
            </p:cNvSpPr>
            <p:nvPr/>
          </p:nvSpPr>
          <p:spPr bwMode="auto">
            <a:xfrm rot="16200000">
              <a:off x="1954213" y="4662488"/>
              <a:ext cx="179388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4" name="Text Box 805"/>
            <p:cNvSpPr txBox="1">
              <a:spLocks noChangeArrowheads="1"/>
            </p:cNvSpPr>
            <p:nvPr/>
          </p:nvSpPr>
          <p:spPr bwMode="auto">
            <a:xfrm>
              <a:off x="1954213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5" name="Text Box 806"/>
            <p:cNvSpPr txBox="1">
              <a:spLocks noChangeArrowheads="1"/>
            </p:cNvSpPr>
            <p:nvPr/>
          </p:nvSpPr>
          <p:spPr bwMode="auto">
            <a:xfrm>
              <a:off x="2133601" y="466248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6" name="Rectangle 807"/>
            <p:cNvSpPr>
              <a:spLocks noChangeArrowheads="1"/>
            </p:cNvSpPr>
            <p:nvPr/>
          </p:nvSpPr>
          <p:spPr bwMode="auto">
            <a:xfrm>
              <a:off x="2314576" y="466248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7" name="AutoShape 808"/>
            <p:cNvSpPr>
              <a:spLocks noChangeArrowheads="1"/>
            </p:cNvSpPr>
            <p:nvPr/>
          </p:nvSpPr>
          <p:spPr bwMode="auto">
            <a:xfrm rot="16200000">
              <a:off x="2314576" y="4662488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58" name="Text Box 809"/>
            <p:cNvSpPr txBox="1">
              <a:spLocks noChangeArrowheads="1"/>
            </p:cNvSpPr>
            <p:nvPr/>
          </p:nvSpPr>
          <p:spPr bwMode="auto">
            <a:xfrm>
              <a:off x="2314576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59" name="Text Box 810"/>
            <p:cNvSpPr txBox="1">
              <a:spLocks noChangeArrowheads="1"/>
            </p:cNvSpPr>
            <p:nvPr/>
          </p:nvSpPr>
          <p:spPr bwMode="auto">
            <a:xfrm>
              <a:off x="2493963" y="466248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60" name="Group 811"/>
            <p:cNvGrpSpPr>
              <a:grpSpLocks/>
            </p:cNvGrpSpPr>
            <p:nvPr/>
          </p:nvGrpSpPr>
          <p:grpSpPr bwMode="auto">
            <a:xfrm>
              <a:off x="2674938" y="4662488"/>
              <a:ext cx="180975" cy="179388"/>
              <a:chOff x="1689" y="1990"/>
              <a:chExt cx="114" cy="113"/>
            </a:xfrm>
          </p:grpSpPr>
          <p:sp>
            <p:nvSpPr>
              <p:cNvPr id="1027" name="Rectangle 812"/>
              <p:cNvSpPr>
                <a:spLocks noChangeArrowheads="1"/>
              </p:cNvSpPr>
              <p:nvPr/>
            </p:nvSpPr>
            <p:spPr bwMode="auto">
              <a:xfrm>
                <a:off x="1689" y="19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8" name="AutoShape 813"/>
              <p:cNvSpPr>
                <a:spLocks noChangeArrowheads="1"/>
              </p:cNvSpPr>
              <p:nvPr/>
            </p:nvSpPr>
            <p:spPr bwMode="auto">
              <a:xfrm rot="-5400000">
                <a:off x="1689" y="199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</p:grpSp>
        <p:sp>
          <p:nvSpPr>
            <p:cNvPr id="861" name="Text Box 814"/>
            <p:cNvSpPr txBox="1">
              <a:spLocks noChangeArrowheads="1"/>
            </p:cNvSpPr>
            <p:nvPr/>
          </p:nvSpPr>
          <p:spPr bwMode="auto">
            <a:xfrm>
              <a:off x="2674938" y="466248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2" name="Text Box 815"/>
            <p:cNvSpPr txBox="1">
              <a:spLocks noChangeArrowheads="1"/>
            </p:cNvSpPr>
            <p:nvPr/>
          </p:nvSpPr>
          <p:spPr bwMode="auto">
            <a:xfrm>
              <a:off x="2854326" y="46624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3" name="Text Box 816"/>
            <p:cNvSpPr txBox="1">
              <a:spLocks noChangeArrowheads="1"/>
            </p:cNvSpPr>
            <p:nvPr/>
          </p:nvSpPr>
          <p:spPr bwMode="auto">
            <a:xfrm>
              <a:off x="3033713" y="4662488"/>
              <a:ext cx="180975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4" name="Text Box 817"/>
            <p:cNvSpPr txBox="1">
              <a:spLocks noChangeArrowheads="1"/>
            </p:cNvSpPr>
            <p:nvPr/>
          </p:nvSpPr>
          <p:spPr bwMode="auto">
            <a:xfrm>
              <a:off x="3033713" y="4843463"/>
              <a:ext cx="180975" cy="177800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5" name="Text Box 818"/>
            <p:cNvSpPr txBox="1">
              <a:spLocks noChangeArrowheads="1"/>
            </p:cNvSpPr>
            <p:nvPr/>
          </p:nvSpPr>
          <p:spPr bwMode="auto">
            <a:xfrm>
              <a:off x="2854326" y="4843463"/>
              <a:ext cx="179388" cy="1778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6" name="Text Box 819"/>
            <p:cNvSpPr txBox="1">
              <a:spLocks noChangeArrowheads="1"/>
            </p:cNvSpPr>
            <p:nvPr/>
          </p:nvSpPr>
          <p:spPr bwMode="auto">
            <a:xfrm>
              <a:off x="2674938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7" name="Text Box 820"/>
            <p:cNvSpPr txBox="1">
              <a:spLocks noChangeArrowheads="1"/>
            </p:cNvSpPr>
            <p:nvPr/>
          </p:nvSpPr>
          <p:spPr bwMode="auto">
            <a:xfrm>
              <a:off x="2314576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8" name="Text Box 821"/>
            <p:cNvSpPr txBox="1">
              <a:spLocks noChangeArrowheads="1"/>
            </p:cNvSpPr>
            <p:nvPr/>
          </p:nvSpPr>
          <p:spPr bwMode="auto">
            <a:xfrm>
              <a:off x="2133601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69" name="Text Box 822"/>
            <p:cNvSpPr txBox="1">
              <a:spLocks noChangeArrowheads="1"/>
            </p:cNvSpPr>
            <p:nvPr/>
          </p:nvSpPr>
          <p:spPr bwMode="auto">
            <a:xfrm>
              <a:off x="1954213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0" name="Text Box 823"/>
            <p:cNvSpPr txBox="1">
              <a:spLocks noChangeArrowheads="1"/>
            </p:cNvSpPr>
            <p:nvPr/>
          </p:nvSpPr>
          <p:spPr bwMode="auto">
            <a:xfrm>
              <a:off x="1773238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1" name="Rectangle 824"/>
            <p:cNvSpPr>
              <a:spLocks noChangeArrowheads="1"/>
            </p:cNvSpPr>
            <p:nvPr/>
          </p:nvSpPr>
          <p:spPr bwMode="auto">
            <a:xfrm>
              <a:off x="1593851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2" name="AutoShape 825"/>
            <p:cNvSpPr>
              <a:spLocks noChangeArrowheads="1"/>
            </p:cNvSpPr>
            <p:nvPr/>
          </p:nvSpPr>
          <p:spPr bwMode="auto">
            <a:xfrm rot="16200000">
              <a:off x="1593851" y="4841876"/>
              <a:ext cx="179388" cy="180975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3" name="Text Box 826"/>
            <p:cNvSpPr txBox="1">
              <a:spLocks noChangeArrowheads="1"/>
            </p:cNvSpPr>
            <p:nvPr/>
          </p:nvSpPr>
          <p:spPr bwMode="auto">
            <a:xfrm>
              <a:off x="1593851" y="484187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4" name="Text Box 827"/>
            <p:cNvSpPr txBox="1">
              <a:spLocks noChangeArrowheads="1"/>
            </p:cNvSpPr>
            <p:nvPr/>
          </p:nvSpPr>
          <p:spPr bwMode="auto">
            <a:xfrm>
              <a:off x="1412876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5" name="Text Box 828"/>
            <p:cNvSpPr txBox="1">
              <a:spLocks noChangeArrowheads="1"/>
            </p:cNvSpPr>
            <p:nvPr/>
          </p:nvSpPr>
          <p:spPr bwMode="auto">
            <a:xfrm>
              <a:off x="1233488" y="484187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6" name="Rectangle 829"/>
            <p:cNvSpPr>
              <a:spLocks noChangeArrowheads="1"/>
            </p:cNvSpPr>
            <p:nvPr/>
          </p:nvSpPr>
          <p:spPr bwMode="auto">
            <a:xfrm>
              <a:off x="1054101" y="52022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77" name="Text Box 830"/>
            <p:cNvSpPr txBox="1">
              <a:spLocks noChangeArrowheads="1"/>
            </p:cNvSpPr>
            <p:nvPr/>
          </p:nvSpPr>
          <p:spPr bwMode="auto">
            <a:xfrm>
              <a:off x="2674938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8" name="Text Box 831"/>
            <p:cNvSpPr txBox="1">
              <a:spLocks noChangeArrowheads="1"/>
            </p:cNvSpPr>
            <p:nvPr/>
          </p:nvSpPr>
          <p:spPr bwMode="auto">
            <a:xfrm>
              <a:off x="231457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79" name="Text Box 832"/>
            <p:cNvSpPr txBox="1">
              <a:spLocks noChangeArrowheads="1"/>
            </p:cNvSpPr>
            <p:nvPr/>
          </p:nvSpPr>
          <p:spPr bwMode="auto">
            <a:xfrm>
              <a:off x="2674938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0" name="Text Box 833"/>
            <p:cNvSpPr txBox="1">
              <a:spLocks noChangeArrowheads="1"/>
            </p:cNvSpPr>
            <p:nvPr/>
          </p:nvSpPr>
          <p:spPr bwMode="auto">
            <a:xfrm>
              <a:off x="2314576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1" name="Text Box 834"/>
            <p:cNvSpPr txBox="1">
              <a:spLocks noChangeArrowheads="1"/>
            </p:cNvSpPr>
            <p:nvPr/>
          </p:nvSpPr>
          <p:spPr bwMode="auto">
            <a:xfrm>
              <a:off x="2133601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2" name="Rectangle 835"/>
            <p:cNvSpPr>
              <a:spLocks noChangeArrowheads="1"/>
            </p:cNvSpPr>
            <p:nvPr/>
          </p:nvSpPr>
          <p:spPr bwMode="auto">
            <a:xfrm>
              <a:off x="177482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83" name="Rectangle 836"/>
            <p:cNvSpPr>
              <a:spLocks noChangeArrowheads="1"/>
            </p:cNvSpPr>
            <p:nvPr/>
          </p:nvSpPr>
          <p:spPr bwMode="auto">
            <a:xfrm>
              <a:off x="1593851" y="4662488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84" name="Text Box 837"/>
            <p:cNvSpPr txBox="1">
              <a:spLocks noChangeArrowheads="1"/>
            </p:cNvSpPr>
            <p:nvPr/>
          </p:nvSpPr>
          <p:spPr bwMode="auto">
            <a:xfrm>
              <a:off x="1774826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5" name="Text Box 838"/>
            <p:cNvSpPr txBox="1">
              <a:spLocks noChangeArrowheads="1"/>
            </p:cNvSpPr>
            <p:nvPr/>
          </p:nvSpPr>
          <p:spPr bwMode="auto">
            <a:xfrm>
              <a:off x="2314576" y="43021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86" name="Text Box 839"/>
            <p:cNvSpPr txBox="1">
              <a:spLocks noChangeArrowheads="1"/>
            </p:cNvSpPr>
            <p:nvPr/>
          </p:nvSpPr>
          <p:spPr bwMode="auto">
            <a:xfrm>
              <a:off x="2493963" y="4302126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87" name="Group 840"/>
            <p:cNvGrpSpPr>
              <a:grpSpLocks/>
            </p:cNvGrpSpPr>
            <p:nvPr/>
          </p:nvGrpSpPr>
          <p:grpSpPr bwMode="auto">
            <a:xfrm>
              <a:off x="2133601" y="4302126"/>
              <a:ext cx="180975" cy="179388"/>
              <a:chOff x="1689" y="1990"/>
              <a:chExt cx="114" cy="113"/>
            </a:xfrm>
          </p:grpSpPr>
          <p:sp>
            <p:nvSpPr>
              <p:cNvPr id="1025" name="Rectangle 841"/>
              <p:cNvSpPr>
                <a:spLocks noChangeArrowheads="1"/>
              </p:cNvSpPr>
              <p:nvPr/>
            </p:nvSpPr>
            <p:spPr bwMode="auto">
              <a:xfrm>
                <a:off x="1689" y="1990"/>
                <a:ext cx="113" cy="113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6" name="AutoShape 842"/>
              <p:cNvSpPr>
                <a:spLocks noChangeArrowheads="1"/>
              </p:cNvSpPr>
              <p:nvPr/>
            </p:nvSpPr>
            <p:spPr bwMode="auto">
              <a:xfrm rot="-5400000">
                <a:off x="1689" y="1990"/>
                <a:ext cx="113" cy="114"/>
              </a:xfrm>
              <a:prstGeom prst="rtTriangle">
                <a:avLst/>
              </a:prstGeom>
              <a:solidFill>
                <a:srgbClr val="00FF00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</p:grpSp>
        <p:sp>
          <p:nvSpPr>
            <p:cNvPr id="888" name="Text Box 843"/>
            <p:cNvSpPr txBox="1">
              <a:spLocks noChangeArrowheads="1"/>
            </p:cNvSpPr>
            <p:nvPr/>
          </p:nvSpPr>
          <p:spPr bwMode="auto">
            <a:xfrm>
              <a:off x="2133601" y="43021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889" name="Group 844"/>
            <p:cNvGrpSpPr>
              <a:grpSpLocks/>
            </p:cNvGrpSpPr>
            <p:nvPr/>
          </p:nvGrpSpPr>
          <p:grpSpPr bwMode="auto">
            <a:xfrm>
              <a:off x="1954213" y="4302126"/>
              <a:ext cx="180975" cy="179388"/>
              <a:chOff x="1462" y="2217"/>
              <a:chExt cx="114" cy="113"/>
            </a:xfrm>
          </p:grpSpPr>
          <p:grpSp>
            <p:nvGrpSpPr>
              <p:cNvPr id="1021" name="Group 845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23" name="Rectangle 846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24" name="AutoShape 847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22" name="Text Box 848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890" name="Text Box 849"/>
            <p:cNvSpPr txBox="1">
              <a:spLocks noChangeArrowheads="1"/>
            </p:cNvSpPr>
            <p:nvPr/>
          </p:nvSpPr>
          <p:spPr bwMode="auto">
            <a:xfrm>
              <a:off x="1774826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1" name="Rectangle 850"/>
            <p:cNvSpPr>
              <a:spLocks noChangeArrowheads="1"/>
            </p:cNvSpPr>
            <p:nvPr/>
          </p:nvSpPr>
          <p:spPr bwMode="auto">
            <a:xfrm>
              <a:off x="2854326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2" name="Rectangle 851"/>
            <p:cNvSpPr>
              <a:spLocks noChangeArrowheads="1"/>
            </p:cNvSpPr>
            <p:nvPr/>
          </p:nvSpPr>
          <p:spPr bwMode="auto">
            <a:xfrm>
              <a:off x="2674938" y="44815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3" name="Rectangle 852"/>
            <p:cNvSpPr>
              <a:spLocks noChangeArrowheads="1"/>
            </p:cNvSpPr>
            <p:nvPr/>
          </p:nvSpPr>
          <p:spPr bwMode="auto">
            <a:xfrm>
              <a:off x="2493963" y="448151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4" name="Rectangle 853"/>
            <p:cNvSpPr>
              <a:spLocks noChangeArrowheads="1"/>
            </p:cNvSpPr>
            <p:nvPr/>
          </p:nvSpPr>
          <p:spPr bwMode="auto">
            <a:xfrm>
              <a:off x="2493963" y="484187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5" name="AutoShape 854"/>
            <p:cNvSpPr>
              <a:spLocks noChangeArrowheads="1"/>
            </p:cNvSpPr>
            <p:nvPr/>
          </p:nvSpPr>
          <p:spPr bwMode="auto">
            <a:xfrm rot="16200000">
              <a:off x="2493963" y="4841876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896" name="Text Box 855"/>
            <p:cNvSpPr txBox="1">
              <a:spLocks noChangeArrowheads="1"/>
            </p:cNvSpPr>
            <p:nvPr/>
          </p:nvSpPr>
          <p:spPr bwMode="auto">
            <a:xfrm>
              <a:off x="2493963" y="4841876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7" name="Text Box 856"/>
            <p:cNvSpPr txBox="1">
              <a:spLocks noChangeArrowheads="1"/>
            </p:cNvSpPr>
            <p:nvPr/>
          </p:nvSpPr>
          <p:spPr bwMode="auto">
            <a:xfrm>
              <a:off x="3033713" y="5202238"/>
              <a:ext cx="180975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8" name="Text Box 857"/>
            <p:cNvSpPr txBox="1">
              <a:spLocks noChangeArrowheads="1"/>
            </p:cNvSpPr>
            <p:nvPr/>
          </p:nvSpPr>
          <p:spPr bwMode="auto">
            <a:xfrm>
              <a:off x="2854326" y="5202238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899" name="Text Box 858"/>
            <p:cNvSpPr txBox="1">
              <a:spLocks noChangeArrowheads="1"/>
            </p:cNvSpPr>
            <p:nvPr/>
          </p:nvSpPr>
          <p:spPr bwMode="auto">
            <a:xfrm>
              <a:off x="2674938" y="5202238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00" name="Group 859"/>
            <p:cNvGrpSpPr>
              <a:grpSpLocks/>
            </p:cNvGrpSpPr>
            <p:nvPr/>
          </p:nvGrpSpPr>
          <p:grpSpPr bwMode="auto">
            <a:xfrm>
              <a:off x="1774826" y="5021263"/>
              <a:ext cx="179388" cy="180975"/>
              <a:chOff x="1349" y="2330"/>
              <a:chExt cx="113" cy="114"/>
            </a:xfrm>
          </p:grpSpPr>
          <p:sp>
            <p:nvSpPr>
              <p:cNvPr id="1018" name="Rectangle 860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9" name="AutoShape 861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20" name="Text Box 862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01" name="Text Box 863"/>
            <p:cNvSpPr txBox="1">
              <a:spLocks noChangeArrowheads="1"/>
            </p:cNvSpPr>
            <p:nvPr/>
          </p:nvSpPr>
          <p:spPr bwMode="auto">
            <a:xfrm>
              <a:off x="2133601" y="5021263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2" name="Text Box 864"/>
            <p:cNvSpPr txBox="1">
              <a:spLocks noChangeArrowheads="1"/>
            </p:cNvSpPr>
            <p:nvPr/>
          </p:nvSpPr>
          <p:spPr bwMode="auto">
            <a:xfrm>
              <a:off x="2314576" y="502126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3" name="Text Box 865"/>
            <p:cNvSpPr txBox="1">
              <a:spLocks noChangeArrowheads="1"/>
            </p:cNvSpPr>
            <p:nvPr/>
          </p:nvSpPr>
          <p:spPr bwMode="auto">
            <a:xfrm>
              <a:off x="2493963" y="5021263"/>
              <a:ext cx="180975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04" name="Group 866"/>
            <p:cNvGrpSpPr>
              <a:grpSpLocks/>
            </p:cNvGrpSpPr>
            <p:nvPr/>
          </p:nvGrpSpPr>
          <p:grpSpPr bwMode="auto">
            <a:xfrm>
              <a:off x="2133601" y="5202238"/>
              <a:ext cx="180975" cy="179388"/>
              <a:chOff x="1349" y="2330"/>
              <a:chExt cx="113" cy="114"/>
            </a:xfrm>
          </p:grpSpPr>
          <p:sp>
            <p:nvSpPr>
              <p:cNvPr id="1015" name="Rectangle 867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6" name="AutoShape 868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7" name="Text Box 869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5" name="Group 870"/>
            <p:cNvGrpSpPr>
              <a:grpSpLocks/>
            </p:cNvGrpSpPr>
            <p:nvPr/>
          </p:nvGrpSpPr>
          <p:grpSpPr bwMode="auto">
            <a:xfrm>
              <a:off x="2314576" y="5202238"/>
              <a:ext cx="179388" cy="179388"/>
              <a:chOff x="1349" y="2330"/>
              <a:chExt cx="113" cy="114"/>
            </a:xfrm>
          </p:grpSpPr>
          <p:sp>
            <p:nvSpPr>
              <p:cNvPr id="1012" name="Rectangle 871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3" name="AutoShape 872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4" name="Text Box 873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6" name="Group 874"/>
            <p:cNvGrpSpPr>
              <a:grpSpLocks/>
            </p:cNvGrpSpPr>
            <p:nvPr/>
          </p:nvGrpSpPr>
          <p:grpSpPr bwMode="auto">
            <a:xfrm>
              <a:off x="2493963" y="5202238"/>
              <a:ext cx="180975" cy="179388"/>
              <a:chOff x="1349" y="2330"/>
              <a:chExt cx="113" cy="114"/>
            </a:xfrm>
          </p:grpSpPr>
          <p:sp>
            <p:nvSpPr>
              <p:cNvPr id="1009" name="Rectangle 875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0" name="AutoShape 876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11" name="Text Box 877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07" name="Group 878"/>
            <p:cNvGrpSpPr>
              <a:grpSpLocks/>
            </p:cNvGrpSpPr>
            <p:nvPr/>
          </p:nvGrpSpPr>
          <p:grpSpPr bwMode="auto">
            <a:xfrm>
              <a:off x="2674938" y="5021263"/>
              <a:ext cx="179388" cy="180975"/>
              <a:chOff x="1349" y="2330"/>
              <a:chExt cx="113" cy="114"/>
            </a:xfrm>
          </p:grpSpPr>
          <p:sp>
            <p:nvSpPr>
              <p:cNvPr id="1006" name="Rectangle 879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7" name="AutoShape 880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8" name="Text Box 881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08" name="Text Box 882"/>
            <p:cNvSpPr txBox="1">
              <a:spLocks noChangeArrowheads="1"/>
            </p:cNvSpPr>
            <p:nvPr/>
          </p:nvSpPr>
          <p:spPr bwMode="auto">
            <a:xfrm>
              <a:off x="2854326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09" name="Text Box 883"/>
            <p:cNvSpPr txBox="1">
              <a:spLocks noChangeArrowheads="1"/>
            </p:cNvSpPr>
            <p:nvPr/>
          </p:nvSpPr>
          <p:spPr bwMode="auto">
            <a:xfrm>
              <a:off x="3214688" y="502126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0" name="AutoShape 884"/>
            <p:cNvSpPr>
              <a:spLocks noChangeArrowheads="1"/>
            </p:cNvSpPr>
            <p:nvPr/>
          </p:nvSpPr>
          <p:spPr bwMode="auto">
            <a:xfrm rot="16200000">
              <a:off x="2854326" y="4481513"/>
              <a:ext cx="180975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1" name="AutoShape 885"/>
            <p:cNvSpPr>
              <a:spLocks noChangeArrowheads="1"/>
            </p:cNvSpPr>
            <p:nvPr/>
          </p:nvSpPr>
          <p:spPr bwMode="auto">
            <a:xfrm rot="16200000">
              <a:off x="2674938" y="4481513"/>
              <a:ext cx="180975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2" name="AutoShape 886"/>
            <p:cNvSpPr>
              <a:spLocks noChangeArrowheads="1"/>
            </p:cNvSpPr>
            <p:nvPr/>
          </p:nvSpPr>
          <p:spPr bwMode="auto">
            <a:xfrm rot="16200000">
              <a:off x="2493963" y="4481513"/>
              <a:ext cx="180975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13" name="Text Box 887"/>
            <p:cNvSpPr txBox="1">
              <a:spLocks noChangeArrowheads="1"/>
            </p:cNvSpPr>
            <p:nvPr/>
          </p:nvSpPr>
          <p:spPr bwMode="auto">
            <a:xfrm>
              <a:off x="2854326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4" name="Text Box 888"/>
            <p:cNvSpPr txBox="1">
              <a:spLocks noChangeArrowheads="1"/>
            </p:cNvSpPr>
            <p:nvPr/>
          </p:nvSpPr>
          <p:spPr bwMode="auto">
            <a:xfrm>
              <a:off x="2674938" y="4481513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5" name="Text Box 889"/>
            <p:cNvSpPr txBox="1">
              <a:spLocks noChangeArrowheads="1"/>
            </p:cNvSpPr>
            <p:nvPr/>
          </p:nvSpPr>
          <p:spPr bwMode="auto">
            <a:xfrm>
              <a:off x="2493963" y="4481513"/>
              <a:ext cx="180975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6" name="Text Box 890"/>
            <p:cNvSpPr txBox="1">
              <a:spLocks noChangeArrowheads="1"/>
            </p:cNvSpPr>
            <p:nvPr/>
          </p:nvSpPr>
          <p:spPr bwMode="auto">
            <a:xfrm>
              <a:off x="3214688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7" name="Text Box 891"/>
            <p:cNvSpPr txBox="1">
              <a:spLocks noChangeArrowheads="1"/>
            </p:cNvSpPr>
            <p:nvPr/>
          </p:nvSpPr>
          <p:spPr bwMode="auto">
            <a:xfrm>
              <a:off x="3214688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8" name="Text Box 892"/>
            <p:cNvSpPr txBox="1">
              <a:spLocks noChangeArrowheads="1"/>
            </p:cNvSpPr>
            <p:nvPr/>
          </p:nvSpPr>
          <p:spPr bwMode="auto">
            <a:xfrm>
              <a:off x="3033713" y="4302126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19" name="Text Box 893"/>
            <p:cNvSpPr txBox="1">
              <a:spLocks noChangeArrowheads="1"/>
            </p:cNvSpPr>
            <p:nvPr/>
          </p:nvSpPr>
          <p:spPr bwMode="auto">
            <a:xfrm>
              <a:off x="3033713" y="4121151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0" name="Text Box 894"/>
            <p:cNvSpPr txBox="1">
              <a:spLocks noChangeArrowheads="1"/>
            </p:cNvSpPr>
            <p:nvPr/>
          </p:nvSpPr>
          <p:spPr bwMode="auto">
            <a:xfrm>
              <a:off x="2854326" y="41211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1" name="Rectangle 895"/>
            <p:cNvSpPr>
              <a:spLocks noChangeArrowheads="1"/>
            </p:cNvSpPr>
            <p:nvPr/>
          </p:nvSpPr>
          <p:spPr bwMode="auto">
            <a:xfrm>
              <a:off x="249396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22" name="AutoShape 896"/>
            <p:cNvSpPr>
              <a:spLocks noChangeArrowheads="1"/>
            </p:cNvSpPr>
            <p:nvPr/>
          </p:nvSpPr>
          <p:spPr bwMode="auto">
            <a:xfrm rot="16200000">
              <a:off x="2493963" y="3941763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23" name="Text Box 897"/>
            <p:cNvSpPr txBox="1">
              <a:spLocks noChangeArrowheads="1"/>
            </p:cNvSpPr>
            <p:nvPr/>
          </p:nvSpPr>
          <p:spPr bwMode="auto">
            <a:xfrm>
              <a:off x="2493963" y="3941763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4" name="Text Box 898"/>
            <p:cNvSpPr txBox="1">
              <a:spLocks noChangeArrowheads="1"/>
            </p:cNvSpPr>
            <p:nvPr/>
          </p:nvSpPr>
          <p:spPr bwMode="auto">
            <a:xfrm>
              <a:off x="357346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5" name="Text Box 899"/>
            <p:cNvSpPr txBox="1">
              <a:spLocks noChangeArrowheads="1"/>
            </p:cNvSpPr>
            <p:nvPr/>
          </p:nvSpPr>
          <p:spPr bwMode="auto">
            <a:xfrm>
              <a:off x="339407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6" name="Text Box 900"/>
            <p:cNvSpPr txBox="1">
              <a:spLocks noChangeArrowheads="1"/>
            </p:cNvSpPr>
            <p:nvPr/>
          </p:nvSpPr>
          <p:spPr bwMode="auto">
            <a:xfrm>
              <a:off x="2674938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7" name="Text Box 901"/>
            <p:cNvSpPr txBox="1">
              <a:spLocks noChangeArrowheads="1"/>
            </p:cNvSpPr>
            <p:nvPr/>
          </p:nvSpPr>
          <p:spPr bwMode="auto">
            <a:xfrm>
              <a:off x="3033713" y="37607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8" name="Text Box 902"/>
            <p:cNvSpPr txBox="1">
              <a:spLocks noChangeArrowheads="1"/>
            </p:cNvSpPr>
            <p:nvPr/>
          </p:nvSpPr>
          <p:spPr bwMode="auto">
            <a:xfrm>
              <a:off x="2674938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29" name="Text Box 903"/>
            <p:cNvSpPr txBox="1">
              <a:spLocks noChangeArrowheads="1"/>
            </p:cNvSpPr>
            <p:nvPr/>
          </p:nvSpPr>
          <p:spPr bwMode="auto">
            <a:xfrm>
              <a:off x="3033713" y="3581401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0" name="Text Box 904"/>
            <p:cNvSpPr txBox="1">
              <a:spLocks noChangeArrowheads="1"/>
            </p:cNvSpPr>
            <p:nvPr/>
          </p:nvSpPr>
          <p:spPr bwMode="auto">
            <a:xfrm>
              <a:off x="3214688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1" name="Text Box 905"/>
            <p:cNvSpPr txBox="1">
              <a:spLocks noChangeArrowheads="1"/>
            </p:cNvSpPr>
            <p:nvPr/>
          </p:nvSpPr>
          <p:spPr bwMode="auto">
            <a:xfrm>
              <a:off x="3394076" y="3581401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2" name="Text Box 906"/>
            <p:cNvSpPr txBox="1">
              <a:spLocks noChangeArrowheads="1"/>
            </p:cNvSpPr>
            <p:nvPr/>
          </p:nvSpPr>
          <p:spPr bwMode="auto">
            <a:xfrm>
              <a:off x="3754438" y="35798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3" name="Text Box 907"/>
            <p:cNvSpPr txBox="1">
              <a:spLocks noChangeArrowheads="1"/>
            </p:cNvSpPr>
            <p:nvPr/>
          </p:nvSpPr>
          <p:spPr bwMode="auto">
            <a:xfrm>
              <a:off x="3033713" y="3941763"/>
              <a:ext cx="180975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4" name="Text Box 908"/>
            <p:cNvSpPr txBox="1">
              <a:spLocks noChangeArrowheads="1"/>
            </p:cNvSpPr>
            <p:nvPr/>
          </p:nvSpPr>
          <p:spPr bwMode="auto">
            <a:xfrm>
              <a:off x="2854326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5" name="Text Box 909"/>
            <p:cNvSpPr txBox="1">
              <a:spLocks noChangeArrowheads="1"/>
            </p:cNvSpPr>
            <p:nvPr/>
          </p:nvSpPr>
          <p:spPr bwMode="auto">
            <a:xfrm>
              <a:off x="3394076" y="340201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6" name="Text Box 910"/>
            <p:cNvSpPr txBox="1">
              <a:spLocks noChangeArrowheads="1"/>
            </p:cNvSpPr>
            <p:nvPr/>
          </p:nvSpPr>
          <p:spPr bwMode="auto">
            <a:xfrm>
              <a:off x="4114801" y="3219451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37" name="AutoShape 911"/>
            <p:cNvSpPr>
              <a:spLocks noChangeArrowheads="1"/>
            </p:cNvSpPr>
            <p:nvPr/>
          </p:nvSpPr>
          <p:spPr bwMode="auto">
            <a:xfrm rot="16200000">
              <a:off x="1774826" y="4481513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38" name="AutoShape 912"/>
            <p:cNvSpPr>
              <a:spLocks noChangeArrowheads="1"/>
            </p:cNvSpPr>
            <p:nvPr/>
          </p:nvSpPr>
          <p:spPr bwMode="auto">
            <a:xfrm rot="16200000">
              <a:off x="1054101" y="5202238"/>
              <a:ext cx="179388" cy="179388"/>
            </a:xfrm>
            <a:prstGeom prst="rtTriangle">
              <a:avLst/>
            </a:prstGeom>
            <a:solidFill>
              <a:srgbClr val="FF9966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39" name="Text Box 913"/>
            <p:cNvSpPr txBox="1">
              <a:spLocks noChangeArrowheads="1"/>
            </p:cNvSpPr>
            <p:nvPr/>
          </p:nvSpPr>
          <p:spPr bwMode="auto">
            <a:xfrm>
              <a:off x="1054101" y="5202238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0" name="AutoShape 914"/>
            <p:cNvSpPr>
              <a:spLocks noChangeArrowheads="1"/>
            </p:cNvSpPr>
            <p:nvPr/>
          </p:nvSpPr>
          <p:spPr bwMode="auto">
            <a:xfrm rot="16200000">
              <a:off x="1595438" y="4662488"/>
              <a:ext cx="179388" cy="179388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1" name="Text Box 915"/>
            <p:cNvSpPr txBox="1">
              <a:spLocks noChangeArrowheads="1"/>
            </p:cNvSpPr>
            <p:nvPr/>
          </p:nvSpPr>
          <p:spPr bwMode="auto">
            <a:xfrm>
              <a:off x="1593851" y="4662488"/>
              <a:ext cx="180975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2" name="Rectangle 916"/>
            <p:cNvSpPr>
              <a:spLocks noChangeArrowheads="1"/>
            </p:cNvSpPr>
            <p:nvPr/>
          </p:nvSpPr>
          <p:spPr bwMode="auto">
            <a:xfrm>
              <a:off x="2674938" y="43021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3" name="AutoShape 917"/>
            <p:cNvSpPr>
              <a:spLocks noChangeArrowheads="1"/>
            </p:cNvSpPr>
            <p:nvPr/>
          </p:nvSpPr>
          <p:spPr bwMode="auto">
            <a:xfrm rot="16200000">
              <a:off x="2673351" y="4302126"/>
              <a:ext cx="179388" cy="180975"/>
            </a:xfrm>
            <a:prstGeom prst="rtTriangle">
              <a:avLst/>
            </a:prstGeom>
            <a:solidFill>
              <a:srgbClr val="00FF00">
                <a:alpha val="60001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44" name="Text Box 918"/>
            <p:cNvSpPr txBox="1">
              <a:spLocks noChangeArrowheads="1"/>
            </p:cNvSpPr>
            <p:nvPr/>
          </p:nvSpPr>
          <p:spPr bwMode="auto">
            <a:xfrm>
              <a:off x="2674938" y="4302126"/>
              <a:ext cx="179388" cy="179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5" name="Text Box 919"/>
            <p:cNvSpPr txBox="1">
              <a:spLocks noChangeArrowheads="1"/>
            </p:cNvSpPr>
            <p:nvPr/>
          </p:nvSpPr>
          <p:spPr bwMode="auto">
            <a:xfrm>
              <a:off x="4114801" y="30400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6" name="Text Box 920"/>
            <p:cNvSpPr txBox="1">
              <a:spLocks noChangeArrowheads="1"/>
            </p:cNvSpPr>
            <p:nvPr/>
          </p:nvSpPr>
          <p:spPr bwMode="auto">
            <a:xfrm>
              <a:off x="3754438" y="3400426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7" name="Text Box 921"/>
            <p:cNvSpPr txBox="1">
              <a:spLocks noChangeArrowheads="1"/>
            </p:cNvSpPr>
            <p:nvPr/>
          </p:nvSpPr>
          <p:spPr bwMode="auto">
            <a:xfrm>
              <a:off x="3394076" y="37607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8" name="Text Box 922"/>
            <p:cNvSpPr txBox="1">
              <a:spLocks noChangeArrowheads="1"/>
            </p:cNvSpPr>
            <p:nvPr/>
          </p:nvSpPr>
          <p:spPr bwMode="auto">
            <a:xfrm>
              <a:off x="3754438" y="3941763"/>
              <a:ext cx="179388" cy="179388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49" name="Text Box 923"/>
            <p:cNvSpPr txBox="1">
              <a:spLocks noChangeArrowheads="1"/>
            </p:cNvSpPr>
            <p:nvPr/>
          </p:nvSpPr>
          <p:spPr bwMode="auto">
            <a:xfrm>
              <a:off x="3394076" y="4302126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0" name="Text Box 924"/>
            <p:cNvSpPr txBox="1">
              <a:spLocks noChangeArrowheads="1"/>
            </p:cNvSpPr>
            <p:nvPr/>
          </p:nvSpPr>
          <p:spPr bwMode="auto">
            <a:xfrm>
              <a:off x="2854326" y="5561013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1" name="Text Box 925"/>
            <p:cNvSpPr txBox="1">
              <a:spLocks noChangeArrowheads="1"/>
            </p:cNvSpPr>
            <p:nvPr/>
          </p:nvSpPr>
          <p:spPr bwMode="auto">
            <a:xfrm>
              <a:off x="2673351" y="5561013"/>
              <a:ext cx="180975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2" name="Text Box 926"/>
            <p:cNvSpPr txBox="1">
              <a:spLocks noChangeArrowheads="1"/>
            </p:cNvSpPr>
            <p:nvPr/>
          </p:nvSpPr>
          <p:spPr bwMode="auto">
            <a:xfrm>
              <a:off x="2133601" y="57419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3" name="Text Box 927"/>
            <p:cNvSpPr txBox="1">
              <a:spLocks noChangeArrowheads="1"/>
            </p:cNvSpPr>
            <p:nvPr/>
          </p:nvSpPr>
          <p:spPr bwMode="auto">
            <a:xfrm>
              <a:off x="2314576" y="5561013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4" name="Text Box 928"/>
            <p:cNvSpPr txBox="1">
              <a:spLocks noChangeArrowheads="1"/>
            </p:cNvSpPr>
            <p:nvPr/>
          </p:nvSpPr>
          <p:spPr bwMode="auto">
            <a:xfrm>
              <a:off x="1233488" y="5741988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5" name="Rectangle 929"/>
            <p:cNvSpPr>
              <a:spLocks noChangeArrowheads="1"/>
            </p:cNvSpPr>
            <p:nvPr/>
          </p:nvSpPr>
          <p:spPr bwMode="auto">
            <a:xfrm>
              <a:off x="87471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956" name="Text Box 930"/>
            <p:cNvSpPr txBox="1">
              <a:spLocks noChangeArrowheads="1"/>
            </p:cNvSpPr>
            <p:nvPr/>
          </p:nvSpPr>
          <p:spPr bwMode="auto">
            <a:xfrm>
              <a:off x="515938" y="5741988"/>
              <a:ext cx="179388" cy="1809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57" name="Text Box 931"/>
            <p:cNvSpPr txBox="1">
              <a:spLocks noChangeArrowheads="1"/>
            </p:cNvSpPr>
            <p:nvPr/>
          </p:nvSpPr>
          <p:spPr bwMode="auto">
            <a:xfrm>
              <a:off x="515938" y="538003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58" name="Group 932"/>
            <p:cNvGrpSpPr>
              <a:grpSpLocks/>
            </p:cNvGrpSpPr>
            <p:nvPr/>
          </p:nvGrpSpPr>
          <p:grpSpPr bwMode="auto">
            <a:xfrm>
              <a:off x="695326" y="5380038"/>
              <a:ext cx="180975" cy="180975"/>
              <a:chOff x="1462" y="2217"/>
              <a:chExt cx="114" cy="113"/>
            </a:xfrm>
          </p:grpSpPr>
          <p:grpSp>
            <p:nvGrpSpPr>
              <p:cNvPr id="1002" name="Group 933"/>
              <p:cNvGrpSpPr>
                <a:grpSpLocks/>
              </p:cNvGrpSpPr>
              <p:nvPr/>
            </p:nvGrpSpPr>
            <p:grpSpPr bwMode="auto">
              <a:xfrm>
                <a:off x="1462" y="2217"/>
                <a:ext cx="114" cy="113"/>
                <a:chOff x="1689" y="1990"/>
                <a:chExt cx="114" cy="113"/>
              </a:xfrm>
            </p:grpSpPr>
            <p:sp>
              <p:nvSpPr>
                <p:cNvPr id="1004" name="Rectangle 934"/>
                <p:cNvSpPr>
                  <a:spLocks noChangeArrowheads="1"/>
                </p:cNvSpPr>
                <p:nvPr/>
              </p:nvSpPr>
              <p:spPr bwMode="auto">
                <a:xfrm>
                  <a:off x="1689" y="1990"/>
                  <a:ext cx="113" cy="113"/>
                </a:xfrm>
                <a:prstGeom prst="rect">
                  <a:avLst/>
                </a:prstGeom>
                <a:solidFill>
                  <a:srgbClr val="FFFF00">
                    <a:alpha val="60001"/>
                  </a:srgbClr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  <p:sp>
              <p:nvSpPr>
                <p:cNvPr id="1005" name="AutoShape 935"/>
                <p:cNvSpPr>
                  <a:spLocks noChangeArrowheads="1"/>
                </p:cNvSpPr>
                <p:nvPr/>
              </p:nvSpPr>
              <p:spPr bwMode="auto">
                <a:xfrm rot="-5400000">
                  <a:off x="1689" y="1990"/>
                  <a:ext cx="113" cy="114"/>
                </a:xfrm>
                <a:prstGeom prst="rtTriangle">
                  <a:avLst/>
                </a:prstGeom>
                <a:solidFill>
                  <a:srgbClr val="00FF00">
                    <a:alpha val="60001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03" name="Text Box 936"/>
              <p:cNvSpPr txBox="1">
                <a:spLocks noChangeArrowheads="1"/>
              </p:cNvSpPr>
              <p:nvPr/>
            </p:nvSpPr>
            <p:spPr bwMode="auto">
              <a:xfrm>
                <a:off x="1462" y="2217"/>
                <a:ext cx="113" cy="1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59" name="Text Box 937"/>
            <p:cNvSpPr txBox="1">
              <a:spLocks noChangeArrowheads="1"/>
            </p:cNvSpPr>
            <p:nvPr/>
          </p:nvSpPr>
          <p:spPr bwMode="auto">
            <a:xfrm>
              <a:off x="515938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60" name="Group 938"/>
            <p:cNvGrpSpPr>
              <a:grpSpLocks/>
            </p:cNvGrpSpPr>
            <p:nvPr/>
          </p:nvGrpSpPr>
          <p:grpSpPr bwMode="auto">
            <a:xfrm>
              <a:off x="695326" y="5561013"/>
              <a:ext cx="179388" cy="180975"/>
              <a:chOff x="554" y="3010"/>
              <a:chExt cx="113" cy="114"/>
            </a:xfrm>
          </p:grpSpPr>
          <p:sp>
            <p:nvSpPr>
              <p:cNvPr id="999" name="Rectangle 939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0" name="AutoShape 940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1001" name="Text Box 941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61" name="Text Box 942"/>
            <p:cNvSpPr txBox="1">
              <a:spLocks noChangeArrowheads="1"/>
            </p:cNvSpPr>
            <p:nvPr/>
          </p:nvSpPr>
          <p:spPr bwMode="auto">
            <a:xfrm>
              <a:off x="1593851" y="5561013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2" name="Text Box 943"/>
            <p:cNvSpPr txBox="1">
              <a:spLocks noChangeArrowheads="1"/>
            </p:cNvSpPr>
            <p:nvPr/>
          </p:nvSpPr>
          <p:spPr bwMode="auto">
            <a:xfrm>
              <a:off x="1414463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3" name="Text Box 944"/>
            <p:cNvSpPr txBox="1">
              <a:spLocks noChangeArrowheads="1"/>
            </p:cNvSpPr>
            <p:nvPr/>
          </p:nvSpPr>
          <p:spPr bwMode="auto">
            <a:xfrm>
              <a:off x="1233488" y="5561013"/>
              <a:ext cx="180975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4" name="Text Box 945"/>
            <p:cNvSpPr txBox="1">
              <a:spLocks noChangeArrowheads="1"/>
            </p:cNvSpPr>
            <p:nvPr/>
          </p:nvSpPr>
          <p:spPr bwMode="auto">
            <a:xfrm>
              <a:off x="2132013" y="5561013"/>
              <a:ext cx="182563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5" name="Text Box 946"/>
            <p:cNvSpPr txBox="1">
              <a:spLocks noChangeArrowheads="1"/>
            </p:cNvSpPr>
            <p:nvPr/>
          </p:nvSpPr>
          <p:spPr bwMode="auto">
            <a:xfrm>
              <a:off x="1774826" y="5561013"/>
              <a:ext cx="179388" cy="180975"/>
            </a:xfrm>
            <a:prstGeom prst="rect">
              <a:avLst/>
            </a:prstGeom>
            <a:solidFill>
              <a:srgbClr val="FF9966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6" name="Text Box 947"/>
            <p:cNvSpPr txBox="1">
              <a:spLocks noChangeArrowheads="1"/>
            </p:cNvSpPr>
            <p:nvPr/>
          </p:nvSpPr>
          <p:spPr bwMode="auto">
            <a:xfrm>
              <a:off x="2854326" y="57419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7" name="Text Box 948"/>
            <p:cNvSpPr txBox="1">
              <a:spLocks noChangeArrowheads="1"/>
            </p:cNvSpPr>
            <p:nvPr/>
          </p:nvSpPr>
          <p:spPr bwMode="auto">
            <a:xfrm>
              <a:off x="2673351" y="5741988"/>
              <a:ext cx="180975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8" name="Text Box 949"/>
            <p:cNvSpPr txBox="1">
              <a:spLocks noChangeArrowheads="1"/>
            </p:cNvSpPr>
            <p:nvPr/>
          </p:nvSpPr>
          <p:spPr bwMode="auto">
            <a:xfrm>
              <a:off x="2493963" y="5740401"/>
              <a:ext cx="179388" cy="182563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69" name="Text Box 950"/>
            <p:cNvSpPr txBox="1">
              <a:spLocks noChangeArrowheads="1"/>
            </p:cNvSpPr>
            <p:nvPr/>
          </p:nvSpPr>
          <p:spPr bwMode="auto">
            <a:xfrm>
              <a:off x="2314576" y="5741988"/>
              <a:ext cx="179388" cy="180975"/>
            </a:xfrm>
            <a:prstGeom prst="rect">
              <a:avLst/>
            </a:prstGeom>
            <a:solidFill>
              <a:srgbClr val="00CCFF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0" name="Text Box 951"/>
            <p:cNvSpPr txBox="1">
              <a:spLocks noChangeArrowheads="1"/>
            </p:cNvSpPr>
            <p:nvPr/>
          </p:nvSpPr>
          <p:spPr bwMode="auto">
            <a:xfrm>
              <a:off x="195421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1" name="Text Box 952"/>
            <p:cNvSpPr txBox="1">
              <a:spLocks noChangeArrowheads="1"/>
            </p:cNvSpPr>
            <p:nvPr/>
          </p:nvSpPr>
          <p:spPr bwMode="auto">
            <a:xfrm>
              <a:off x="1773238" y="5741988"/>
              <a:ext cx="180975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2" name="Text Box 953"/>
            <p:cNvSpPr txBox="1">
              <a:spLocks noChangeArrowheads="1"/>
            </p:cNvSpPr>
            <p:nvPr/>
          </p:nvSpPr>
          <p:spPr bwMode="auto">
            <a:xfrm>
              <a:off x="1593851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3" name="Text Box 954"/>
            <p:cNvSpPr txBox="1">
              <a:spLocks noChangeArrowheads="1"/>
            </p:cNvSpPr>
            <p:nvPr/>
          </p:nvSpPr>
          <p:spPr bwMode="auto">
            <a:xfrm>
              <a:off x="1414463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4" name="Text Box 955"/>
            <p:cNvSpPr txBox="1">
              <a:spLocks noChangeArrowheads="1"/>
            </p:cNvSpPr>
            <p:nvPr/>
          </p:nvSpPr>
          <p:spPr bwMode="auto">
            <a:xfrm>
              <a:off x="1054101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75" name="Text Box 956"/>
            <p:cNvSpPr txBox="1">
              <a:spLocks noChangeArrowheads="1"/>
            </p:cNvSpPr>
            <p:nvPr/>
          </p:nvSpPr>
          <p:spPr bwMode="auto">
            <a:xfrm>
              <a:off x="695326" y="5741988"/>
              <a:ext cx="179388" cy="180975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grpSp>
          <p:nvGrpSpPr>
            <p:cNvPr id="976" name="Group 957"/>
            <p:cNvGrpSpPr>
              <a:grpSpLocks/>
            </p:cNvGrpSpPr>
            <p:nvPr/>
          </p:nvGrpSpPr>
          <p:grpSpPr bwMode="auto">
            <a:xfrm>
              <a:off x="874713" y="5561013"/>
              <a:ext cx="179388" cy="180975"/>
              <a:chOff x="554" y="3010"/>
              <a:chExt cx="113" cy="114"/>
            </a:xfrm>
          </p:grpSpPr>
          <p:sp>
            <p:nvSpPr>
              <p:cNvPr id="996" name="Rectangle 958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7" name="AutoShape 959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8" name="Text Box 960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7" name="Group 961"/>
            <p:cNvGrpSpPr>
              <a:grpSpLocks/>
            </p:cNvGrpSpPr>
            <p:nvPr/>
          </p:nvGrpSpPr>
          <p:grpSpPr bwMode="auto">
            <a:xfrm>
              <a:off x="1054101" y="5561013"/>
              <a:ext cx="179388" cy="180975"/>
              <a:chOff x="554" y="3010"/>
              <a:chExt cx="113" cy="114"/>
            </a:xfrm>
          </p:grpSpPr>
          <p:sp>
            <p:nvSpPr>
              <p:cNvPr id="993" name="Rectangle 962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4" name="AutoShape 963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5" name="Text Box 964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8" name="Group 965"/>
            <p:cNvGrpSpPr>
              <a:grpSpLocks/>
            </p:cNvGrpSpPr>
            <p:nvPr/>
          </p:nvGrpSpPr>
          <p:grpSpPr bwMode="auto">
            <a:xfrm>
              <a:off x="1954213" y="5561013"/>
              <a:ext cx="179388" cy="180975"/>
              <a:chOff x="554" y="3010"/>
              <a:chExt cx="113" cy="114"/>
            </a:xfrm>
          </p:grpSpPr>
          <p:sp>
            <p:nvSpPr>
              <p:cNvPr id="990" name="Rectangle 966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1" name="AutoShape 967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92" name="Text Box 968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79" name="Group 969"/>
            <p:cNvGrpSpPr>
              <a:grpSpLocks/>
            </p:cNvGrpSpPr>
            <p:nvPr/>
          </p:nvGrpSpPr>
          <p:grpSpPr bwMode="auto">
            <a:xfrm>
              <a:off x="2493963" y="5561013"/>
              <a:ext cx="180975" cy="180975"/>
              <a:chOff x="554" y="3010"/>
              <a:chExt cx="113" cy="114"/>
            </a:xfrm>
          </p:grpSpPr>
          <p:sp>
            <p:nvSpPr>
              <p:cNvPr id="987" name="Rectangle 970"/>
              <p:cNvSpPr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8" name="AutoShape 971"/>
              <p:cNvSpPr>
                <a:spLocks noChangeArrowheads="1"/>
              </p:cNvSpPr>
              <p:nvPr/>
            </p:nvSpPr>
            <p:spPr bwMode="auto">
              <a:xfrm rot="-5400000">
                <a:off x="554" y="3010"/>
                <a:ext cx="113" cy="113"/>
              </a:xfrm>
              <a:prstGeom prst="rtTriangle">
                <a:avLst/>
              </a:prstGeom>
              <a:solidFill>
                <a:srgbClr val="33CCCC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9" name="Text Box 972"/>
              <p:cNvSpPr txBox="1">
                <a:spLocks noChangeArrowheads="1"/>
              </p:cNvSpPr>
              <p:nvPr/>
            </p:nvSpPr>
            <p:spPr bwMode="auto">
              <a:xfrm>
                <a:off x="554" y="301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grpSp>
          <p:nvGrpSpPr>
            <p:cNvPr id="980" name="Group 973"/>
            <p:cNvGrpSpPr>
              <a:grpSpLocks/>
            </p:cNvGrpSpPr>
            <p:nvPr/>
          </p:nvGrpSpPr>
          <p:grpSpPr bwMode="auto">
            <a:xfrm>
              <a:off x="515938" y="5200651"/>
              <a:ext cx="179388" cy="179388"/>
              <a:chOff x="1349" y="2330"/>
              <a:chExt cx="113" cy="114"/>
            </a:xfrm>
          </p:grpSpPr>
          <p:sp>
            <p:nvSpPr>
              <p:cNvPr id="984" name="Rectangle 974"/>
              <p:cNvSpPr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solidFill>
                <a:srgbClr val="FFFF00">
                  <a:alpha val="60001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5" name="AutoShape 975"/>
              <p:cNvSpPr>
                <a:spLocks noChangeArrowheads="1"/>
              </p:cNvSpPr>
              <p:nvPr/>
            </p:nvSpPr>
            <p:spPr bwMode="auto">
              <a:xfrm rot="-5400000">
                <a:off x="1349" y="2330"/>
                <a:ext cx="114" cy="113"/>
              </a:xfrm>
              <a:prstGeom prst="rtTriangle">
                <a:avLst/>
              </a:prstGeom>
              <a:solidFill>
                <a:srgbClr val="FF9966">
                  <a:alpha val="60001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/>
                </a:endParaRPr>
              </a:p>
            </p:txBody>
          </p:sp>
          <p:sp>
            <p:nvSpPr>
              <p:cNvPr id="986" name="Text Box 976"/>
              <p:cNvSpPr txBox="1">
                <a:spLocks noChangeArrowheads="1"/>
              </p:cNvSpPr>
              <p:nvPr/>
            </p:nvSpPr>
            <p:spPr bwMode="auto">
              <a:xfrm>
                <a:off x="1349" y="2330"/>
                <a:ext cx="113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endParaRPr>
              </a:p>
            </p:txBody>
          </p:sp>
        </p:grpSp>
        <p:sp>
          <p:nvSpPr>
            <p:cNvPr id="981" name="Text Box 977"/>
            <p:cNvSpPr txBox="1">
              <a:spLocks noChangeArrowheads="1"/>
            </p:cNvSpPr>
            <p:nvPr/>
          </p:nvSpPr>
          <p:spPr bwMode="auto">
            <a:xfrm>
              <a:off x="695326" y="5200651"/>
              <a:ext cx="179388" cy="179388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82" name="Text Box 978"/>
            <p:cNvSpPr txBox="1">
              <a:spLocks noChangeArrowheads="1"/>
            </p:cNvSpPr>
            <p:nvPr/>
          </p:nvSpPr>
          <p:spPr bwMode="auto">
            <a:xfrm>
              <a:off x="1054101" y="4840288"/>
              <a:ext cx="179388" cy="180975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  <p:sp>
          <p:nvSpPr>
            <p:cNvPr id="983" name="Text Box 907"/>
            <p:cNvSpPr txBox="1">
              <a:spLocks noChangeArrowheads="1"/>
            </p:cNvSpPr>
            <p:nvPr/>
          </p:nvSpPr>
          <p:spPr bwMode="auto">
            <a:xfrm>
              <a:off x="3214688" y="3940181"/>
              <a:ext cx="179387" cy="184146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sp>
        <p:nvSpPr>
          <p:cNvPr id="1051" name="Text Box 1031"/>
          <p:cNvSpPr txBox="1">
            <a:spLocks noChangeArrowheads="1"/>
          </p:cNvSpPr>
          <p:nvPr/>
        </p:nvSpPr>
        <p:spPr bwMode="auto">
          <a:xfrm>
            <a:off x="2874200" y="3435461"/>
            <a:ext cx="360363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Rg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grpSp>
        <p:nvGrpSpPr>
          <p:cNvPr id="1068" name="Group 1211"/>
          <p:cNvGrpSpPr/>
          <p:nvPr/>
        </p:nvGrpSpPr>
        <p:grpSpPr>
          <a:xfrm>
            <a:off x="5393197" y="6137526"/>
            <a:ext cx="631825" cy="366713"/>
            <a:chOff x="3532188" y="6165850"/>
            <a:chExt cx="631825" cy="366713"/>
          </a:xfrm>
        </p:grpSpPr>
        <p:sp>
          <p:nvSpPr>
            <p:cNvPr id="1069" name="Rectangle 4"/>
            <p:cNvSpPr>
              <a:spLocks noChangeArrowheads="1"/>
            </p:cNvSpPr>
            <p:nvPr/>
          </p:nvSpPr>
          <p:spPr bwMode="auto">
            <a:xfrm>
              <a:off x="3590925" y="6191251"/>
              <a:ext cx="469900" cy="325438"/>
            </a:xfrm>
            <a:prstGeom prst="rect">
              <a:avLst/>
            </a:prstGeom>
            <a:solidFill>
              <a:srgbClr val="FFFFFF"/>
            </a:solidFill>
            <a:ln w="635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70" name="Text Box 621"/>
            <p:cNvSpPr txBox="1">
              <a:spLocks noChangeArrowheads="1"/>
            </p:cNvSpPr>
            <p:nvPr/>
          </p:nvSpPr>
          <p:spPr bwMode="auto">
            <a:xfrm>
              <a:off x="3532188" y="6165850"/>
              <a:ext cx="631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ＭＳ Ｐゴシック" pitchFamily="80" charset="-128"/>
                  <a:cs typeface="Arial" charset="0"/>
                </a:rPr>
                <a:t>172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endParaRPr>
            </a:p>
          </p:txBody>
        </p:sp>
      </p:grpSp>
      <p:sp>
        <p:nvSpPr>
          <p:cNvPr id="2249" name="Text Box 1035"/>
          <p:cNvSpPr txBox="1">
            <a:spLocks noChangeArrowheads="1"/>
          </p:cNvSpPr>
          <p:nvPr/>
        </p:nvSpPr>
        <p:spPr bwMode="auto">
          <a:xfrm>
            <a:off x="989838" y="4333990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Sg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50" name="Text Box 1035"/>
          <p:cNvSpPr txBox="1">
            <a:spLocks noChangeArrowheads="1"/>
          </p:cNvSpPr>
          <p:nvPr/>
        </p:nvSpPr>
        <p:spPr bwMode="auto">
          <a:xfrm>
            <a:off x="606458" y="4484898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Db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51" name="Text Box 1035"/>
          <p:cNvSpPr txBox="1">
            <a:spLocks noChangeArrowheads="1"/>
          </p:cNvSpPr>
          <p:nvPr/>
        </p:nvSpPr>
        <p:spPr bwMode="auto">
          <a:xfrm>
            <a:off x="225458" y="4702291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Rf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310" name="Text Box 730"/>
          <p:cNvSpPr txBox="1">
            <a:spLocks noChangeArrowheads="1"/>
          </p:cNvSpPr>
          <p:nvPr/>
        </p:nvSpPr>
        <p:spPr bwMode="auto">
          <a:xfrm>
            <a:off x="4533502" y="2848089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Fl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311" name="Text Box 730"/>
          <p:cNvSpPr txBox="1">
            <a:spLocks noChangeArrowheads="1"/>
          </p:cNvSpPr>
          <p:nvPr/>
        </p:nvSpPr>
        <p:spPr bwMode="auto">
          <a:xfrm>
            <a:off x="5226083" y="2516788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Lv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0" name="Text Box 730"/>
          <p:cNvSpPr txBox="1">
            <a:spLocks noChangeArrowheads="1"/>
          </p:cNvSpPr>
          <p:nvPr/>
        </p:nvSpPr>
        <p:spPr bwMode="auto">
          <a:xfrm>
            <a:off x="5980938" y="2189277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Og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1" name="Text Box 730"/>
          <p:cNvSpPr txBox="1">
            <a:spLocks noChangeArrowheads="1"/>
          </p:cNvSpPr>
          <p:nvPr/>
        </p:nvSpPr>
        <p:spPr bwMode="auto">
          <a:xfrm>
            <a:off x="5592147" y="2359826"/>
            <a:ext cx="360362" cy="3604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Tn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22" name="Text Box 730"/>
          <p:cNvSpPr txBox="1">
            <a:spLocks noChangeArrowheads="1"/>
          </p:cNvSpPr>
          <p:nvPr/>
        </p:nvSpPr>
        <p:spPr bwMode="auto">
          <a:xfrm>
            <a:off x="4893864" y="2731894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Mc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2243" name="TextBox 2242"/>
          <p:cNvSpPr txBox="1"/>
          <p:nvPr/>
        </p:nvSpPr>
        <p:spPr>
          <a:xfrm>
            <a:off x="2712714" y="6715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5" name="Text Box 1034"/>
          <p:cNvSpPr txBox="1">
            <a:spLocks noChangeArrowheads="1"/>
          </p:cNvSpPr>
          <p:nvPr/>
        </p:nvSpPr>
        <p:spPr bwMode="auto">
          <a:xfrm>
            <a:off x="1735963" y="3975210"/>
            <a:ext cx="360362" cy="36036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Hs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744" name="Text Box 1033"/>
          <p:cNvSpPr txBox="1">
            <a:spLocks noChangeArrowheads="1"/>
          </p:cNvSpPr>
          <p:nvPr/>
        </p:nvSpPr>
        <p:spPr bwMode="auto">
          <a:xfrm>
            <a:off x="2116963" y="3799003"/>
            <a:ext cx="360362" cy="3603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Mt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119" name="Text Box 730"/>
          <p:cNvSpPr txBox="1">
            <a:spLocks noChangeArrowheads="1"/>
          </p:cNvSpPr>
          <p:nvPr/>
        </p:nvSpPr>
        <p:spPr bwMode="auto">
          <a:xfrm>
            <a:off x="3781649" y="3079864"/>
            <a:ext cx="360362" cy="3603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ＭＳ Ｐゴシック" pitchFamily="80" charset="-128"/>
                <a:cs typeface="Arial" charset="0"/>
              </a:rPr>
              <a:t>Nh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/>
              <a:ea typeface="ＭＳ Ｐゴシック" pitchFamily="80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 rot="2630577">
            <a:off x="3181593" y="4542075"/>
            <a:ext cx="1255713" cy="1780479"/>
          </a:xfrm>
          <a:prstGeom prst="ellipse">
            <a:avLst/>
          </a:prstGeom>
          <a:noFill/>
          <a:ln>
            <a:solidFill>
              <a:srgbClr val="FF00FF"/>
            </a:solidFill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rug_KVI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_KVI" id="{EA5F05D9-7101-4E49-8E38-B8F56DDE908A}" vid="{C92C84A9-656E-471E-A314-626E922F6A8C}"/>
    </a:ext>
  </a:extLst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rug_KVI</Template>
  <TotalTime>0</TotalTime>
  <Words>757</Words>
  <Application>Microsoft Office PowerPoint</Application>
  <PresentationFormat>On-screen Show (4:3)</PresentationFormat>
  <Paragraphs>221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Calibri</vt:lpstr>
      <vt:lpstr>Cambria Math</vt:lpstr>
      <vt:lpstr>Courier New</vt:lpstr>
      <vt:lpstr>Georgia</vt:lpstr>
      <vt:lpstr>Symbol</vt:lpstr>
      <vt:lpstr>Tahoma</vt:lpstr>
      <vt:lpstr>Times New Roman</vt:lpstr>
      <vt:lpstr>Verdana</vt:lpstr>
      <vt:lpstr>Wingdings</vt:lpstr>
      <vt:lpstr>rug_KVI</vt:lpstr>
      <vt:lpstr>End Design</vt:lpstr>
      <vt:lpstr>Multi-nucleon transfer reactions for studies of heavy neutron-rich nuclei  </vt:lpstr>
      <vt:lpstr>Outline</vt:lpstr>
      <vt:lpstr>The nuclear chart</vt:lpstr>
      <vt:lpstr>Why now?</vt:lpstr>
      <vt:lpstr>The heaviest nuclei</vt:lpstr>
      <vt:lpstr>What are the limitations</vt:lpstr>
      <vt:lpstr>Two options</vt:lpstr>
      <vt:lpstr>Multi-nucleon transfer reactions</vt:lpstr>
      <vt:lpstr>The heaviest nuclei</vt:lpstr>
      <vt:lpstr>Symmetrizing vs. inverse quasi-fission</vt:lpstr>
      <vt:lpstr>Cross section U+Cm</vt:lpstr>
      <vt:lpstr>Multi-nucleon transfer reactions</vt:lpstr>
      <vt:lpstr>MNT – existing approaches</vt:lpstr>
      <vt:lpstr>Radiochemical studies</vt:lpstr>
      <vt:lpstr>Studies at SHIP</vt:lpstr>
      <vt:lpstr>48Ca+248Cm @ SHIP</vt:lpstr>
      <vt:lpstr>The challenges</vt:lpstr>
      <vt:lpstr>Dedicated setup for MNT reactions</vt:lpstr>
      <vt:lpstr>NEXT</vt:lpstr>
      <vt:lpstr>The AGOR facility</vt:lpstr>
      <vt:lpstr>Separation &amp; focusing in a solenoid magnet</vt:lpstr>
      <vt:lpstr>Multi-reflection ToF mass spectrometer</vt:lpstr>
      <vt:lpstr>Nuclear masses</vt:lpstr>
      <vt:lpstr>Nuclear masses</vt:lpstr>
      <vt:lpstr>Fulfilling the needs</vt:lpstr>
      <vt:lpstr>Summary</vt:lpstr>
      <vt:lpstr>What comes NEXT?</vt:lpstr>
      <vt:lpstr>I am currently looking for….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</dc:creator>
  <cp:lastModifiedBy>Jule</cp:lastModifiedBy>
  <cp:revision>603</cp:revision>
  <cp:lastPrinted>2018-06-04T10:10:26Z</cp:lastPrinted>
  <dcterms:created xsi:type="dcterms:W3CDTF">2017-05-13T11:30:48Z</dcterms:created>
  <dcterms:modified xsi:type="dcterms:W3CDTF">2019-06-25T12:42:50Z</dcterms:modified>
</cp:coreProperties>
</file>